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8" r:id="rId3"/>
    <p:sldId id="271" r:id="rId4"/>
    <p:sldId id="269" r:id="rId5"/>
    <p:sldId id="270" r:id="rId6"/>
    <p:sldId id="272" r:id="rId7"/>
    <p:sldId id="257" r:id="rId8"/>
    <p:sldId id="258" r:id="rId9"/>
    <p:sldId id="261" r:id="rId10"/>
    <p:sldId id="262" r:id="rId11"/>
    <p:sldId id="263" r:id="rId12"/>
    <p:sldId id="273" r:id="rId13"/>
    <p:sldId id="265" r:id="rId14"/>
    <p:sldId id="274" r:id="rId15"/>
    <p:sldId id="264" r:id="rId16"/>
    <p:sldId id="266" r:id="rId17"/>
    <p:sldId id="267" r:id="rId18"/>
    <p:sldId id="275" r:id="rId19"/>
    <p:sldId id="276" r:id="rId20"/>
    <p:sldId id="277" r:id="rId21"/>
    <p:sldId id="278" r:id="rId22"/>
    <p:sldId id="279" r:id="rId23"/>
    <p:sldId id="280"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404AC"/>
    <a:srgbClr val="003BB0"/>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896" autoAdjust="0"/>
  </p:normalViewPr>
  <p:slideViewPr>
    <p:cSldViewPr snapToGrid="0">
      <p:cViewPr varScale="1">
        <p:scale>
          <a:sx n="67" d="100"/>
          <a:sy n="67" d="100"/>
        </p:scale>
        <p:origin x="2274" y="90"/>
      </p:cViewPr>
      <p:guideLst/>
    </p:cSldViewPr>
  </p:slideViewPr>
  <p:notesTextViewPr>
    <p:cViewPr>
      <p:scale>
        <a:sx n="1" d="1"/>
        <a:sy n="1" d="1"/>
      </p:scale>
      <p:origin x="0" y="0"/>
    </p:cViewPr>
  </p:notesTextViewPr>
  <p:sorterViewPr>
    <p:cViewPr>
      <p:scale>
        <a:sx n="100" d="100"/>
        <a:sy n="100" d="100"/>
      </p:scale>
      <p:origin x="0" y="-42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Redclev.net\CorpDept\ChildServ\Careers%20&amp;%20NEETs\Attendance\Attendance%20data\Attendance%20Data%202024%20to%202025\May%20Term%20Data\Week%2018%20Year%20to%20date%20Analysis%20-%20Statisical%20and%20Local%20attendanc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edclev.net\CorpDept\ChildServ\Careers%20&amp;%20NEETs\Attendance\Attendance%20data\Attendance%20Data%202024%20to%202025\May%20Term%20Data\Week%2018%20Year%20to%20date%20Analysis%20-%20Statisical%20and%20Local%20attendance%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edclev.net\CorpDept\ChildServ\Careers%20&amp;%20NEETs\Attendance\Attendance%20data\Attendance%20Data%202024%20to%202025\May%20Term%20Data\Week%2018%20Year%20to%20date%20Analysis%20-%20Statisical%20and%20Local%20attendance%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Primary Attendance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Sheet1!$AV$1</c:f>
              <c:strCache>
                <c:ptCount val="1"/>
                <c:pt idx="0">
                  <c:v>attendance_perc</c:v>
                </c:pt>
              </c:strCache>
            </c:strRef>
          </c:tx>
          <c:spPr>
            <a:solidFill>
              <a:schemeClr val="accent1"/>
            </a:solidFill>
            <a:ln>
              <a:noFill/>
            </a:ln>
            <a:effectLst/>
          </c:spPr>
          <c:invertIfNegative val="0"/>
          <c:cat>
            <c:strRef>
              <c:f>Sheet1!$H$2:$H$4</c:f>
              <c:strCache>
                <c:ptCount val="3"/>
                <c:pt idx="0">
                  <c:v>Redcar and Cleveland</c:v>
                </c:pt>
                <c:pt idx="1">
                  <c:v>National</c:v>
                </c:pt>
                <c:pt idx="2">
                  <c:v>Regional</c:v>
                </c:pt>
              </c:strCache>
            </c:strRef>
          </c:cat>
          <c:val>
            <c:numRef>
              <c:f>Sheet1!$AV$2:$AV$4</c:f>
              <c:numCache>
                <c:formatCode>General</c:formatCode>
                <c:ptCount val="3"/>
                <c:pt idx="0">
                  <c:v>94.864317090611905</c:v>
                </c:pt>
                <c:pt idx="1">
                  <c:v>94.800120273102195</c:v>
                </c:pt>
                <c:pt idx="2">
                  <c:v>94.970358487918404</c:v>
                </c:pt>
              </c:numCache>
            </c:numRef>
          </c:val>
          <c:extLst>
            <c:ext xmlns:c16="http://schemas.microsoft.com/office/drawing/2014/chart" uri="{C3380CC4-5D6E-409C-BE32-E72D297353CC}">
              <c16:uniqueId val="{00000000-71F4-418A-8693-C8540992EB41}"/>
            </c:ext>
          </c:extLst>
        </c:ser>
        <c:dLbls>
          <c:showLegendKey val="0"/>
          <c:showVal val="0"/>
          <c:showCatName val="0"/>
          <c:showSerName val="0"/>
          <c:showPercent val="0"/>
          <c:showBubbleSize val="0"/>
        </c:dLbls>
        <c:gapWidth val="219"/>
        <c:overlap val="-27"/>
        <c:axId val="1791272303"/>
        <c:axId val="1791273263"/>
      </c:barChart>
      <c:catAx>
        <c:axId val="179127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273263"/>
        <c:crosses val="autoZero"/>
        <c:auto val="1"/>
        <c:lblAlgn val="ctr"/>
        <c:lblOffset val="100"/>
        <c:noMultiLvlLbl val="0"/>
      </c:catAx>
      <c:valAx>
        <c:axId val="1791273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2723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Secondary Attendance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Sheet1!$H$6:$H$8</c:f>
              <c:strCache>
                <c:ptCount val="3"/>
                <c:pt idx="0">
                  <c:v>Redcar and Cleveland</c:v>
                </c:pt>
                <c:pt idx="1">
                  <c:v>National</c:v>
                </c:pt>
                <c:pt idx="2">
                  <c:v>Regional</c:v>
                </c:pt>
              </c:strCache>
            </c:strRef>
          </c:cat>
          <c:val>
            <c:numRef>
              <c:f>Sheet1!$AV$6:$AV$8</c:f>
              <c:numCache>
                <c:formatCode>General</c:formatCode>
                <c:ptCount val="3"/>
                <c:pt idx="0">
                  <c:v>91.037480169073703</c:v>
                </c:pt>
                <c:pt idx="1">
                  <c:v>91.716228604430498</c:v>
                </c:pt>
                <c:pt idx="2">
                  <c:v>91.050732736441802</c:v>
                </c:pt>
              </c:numCache>
            </c:numRef>
          </c:val>
          <c:extLst>
            <c:ext xmlns:c16="http://schemas.microsoft.com/office/drawing/2014/chart" uri="{C3380CC4-5D6E-409C-BE32-E72D297353CC}">
              <c16:uniqueId val="{00000000-B9BA-4EDC-8673-CB39B46546B1}"/>
            </c:ext>
          </c:extLst>
        </c:ser>
        <c:dLbls>
          <c:showLegendKey val="0"/>
          <c:showVal val="0"/>
          <c:showCatName val="0"/>
          <c:showSerName val="0"/>
          <c:showPercent val="0"/>
          <c:showBubbleSize val="0"/>
        </c:dLbls>
        <c:gapWidth val="219"/>
        <c:overlap val="-27"/>
        <c:axId val="1792574735"/>
        <c:axId val="1792576175"/>
      </c:barChart>
      <c:catAx>
        <c:axId val="1792574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2576175"/>
        <c:crosses val="autoZero"/>
        <c:auto val="1"/>
        <c:lblAlgn val="ctr"/>
        <c:lblOffset val="100"/>
        <c:noMultiLvlLbl val="0"/>
      </c:catAx>
      <c:valAx>
        <c:axId val="17925761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25747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Special Attendance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Sheet1!$H$10:$H$12</c:f>
              <c:strCache>
                <c:ptCount val="3"/>
                <c:pt idx="0">
                  <c:v>Redcar and Cleveland</c:v>
                </c:pt>
                <c:pt idx="1">
                  <c:v>National</c:v>
                </c:pt>
                <c:pt idx="2">
                  <c:v>Regional</c:v>
                </c:pt>
              </c:strCache>
            </c:strRef>
          </c:cat>
          <c:val>
            <c:numRef>
              <c:f>Sheet1!$AV$10:$AV$12</c:f>
              <c:numCache>
                <c:formatCode>General</c:formatCode>
                <c:ptCount val="3"/>
                <c:pt idx="0">
                  <c:v>87.381657286007098</c:v>
                </c:pt>
                <c:pt idx="1">
                  <c:v>87.127878089822502</c:v>
                </c:pt>
                <c:pt idx="2">
                  <c:v>87.384274638283102</c:v>
                </c:pt>
              </c:numCache>
            </c:numRef>
          </c:val>
          <c:extLst>
            <c:ext xmlns:c16="http://schemas.microsoft.com/office/drawing/2014/chart" uri="{C3380CC4-5D6E-409C-BE32-E72D297353CC}">
              <c16:uniqueId val="{00000000-1976-44CC-AFDF-9339FBDC84C5}"/>
            </c:ext>
          </c:extLst>
        </c:ser>
        <c:dLbls>
          <c:showLegendKey val="0"/>
          <c:showVal val="0"/>
          <c:showCatName val="0"/>
          <c:showSerName val="0"/>
          <c:showPercent val="0"/>
          <c:showBubbleSize val="0"/>
        </c:dLbls>
        <c:gapWidth val="219"/>
        <c:overlap val="-27"/>
        <c:axId val="1791276623"/>
        <c:axId val="1791274223"/>
      </c:barChart>
      <c:catAx>
        <c:axId val="179127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274223"/>
        <c:crosses val="autoZero"/>
        <c:auto val="1"/>
        <c:lblAlgn val="ctr"/>
        <c:lblOffset val="100"/>
        <c:noMultiLvlLbl val="0"/>
      </c:catAx>
      <c:valAx>
        <c:axId val="1791274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2766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46434-4D85-484B-98C1-AC83440AAA0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8434697-79A0-4ED0-8E88-3742862DF606}">
      <dgm:prSet/>
      <dgm:spPr/>
      <dgm:t>
        <a:bodyPr/>
        <a:lstStyle/>
        <a:p>
          <a:r>
            <a:rPr lang="en-GB" dirty="0"/>
            <a:t>Discuss the rationale and purpose of the Action Groups</a:t>
          </a:r>
          <a:endParaRPr lang="en-US" dirty="0"/>
        </a:p>
      </dgm:t>
    </dgm:pt>
    <dgm:pt modelId="{E077D842-8203-4733-B758-767655D89C3C}" type="parTrans" cxnId="{5968F465-2D9E-413A-A6B4-8DCCEC48BBDD}">
      <dgm:prSet/>
      <dgm:spPr/>
      <dgm:t>
        <a:bodyPr/>
        <a:lstStyle/>
        <a:p>
          <a:endParaRPr lang="en-US"/>
        </a:p>
      </dgm:t>
    </dgm:pt>
    <dgm:pt modelId="{4FDC5670-A79A-4706-A3A6-C5D7EFACAE86}" type="sibTrans" cxnId="{5968F465-2D9E-413A-A6B4-8DCCEC48BBDD}">
      <dgm:prSet/>
      <dgm:spPr/>
      <dgm:t>
        <a:bodyPr/>
        <a:lstStyle/>
        <a:p>
          <a:endParaRPr lang="en-US"/>
        </a:p>
      </dgm:t>
    </dgm:pt>
    <dgm:pt modelId="{25A22178-55A0-4A4C-ADB0-11B6163D78A3}">
      <dgm:prSet/>
      <dgm:spPr/>
      <dgm:t>
        <a:bodyPr/>
        <a:lstStyle/>
        <a:p>
          <a:r>
            <a:rPr lang="en-GB" dirty="0"/>
            <a:t>Explore the proposal for co-leadership of the Action Groups and support needs</a:t>
          </a:r>
          <a:endParaRPr lang="en-US" dirty="0"/>
        </a:p>
      </dgm:t>
    </dgm:pt>
    <dgm:pt modelId="{D9022992-DE3E-41AE-B7BF-72E91B963D59}" type="parTrans" cxnId="{D73F7467-4C24-4EC6-AA63-57DA302A6593}">
      <dgm:prSet/>
      <dgm:spPr/>
      <dgm:t>
        <a:bodyPr/>
        <a:lstStyle/>
        <a:p>
          <a:endParaRPr lang="en-US"/>
        </a:p>
      </dgm:t>
    </dgm:pt>
    <dgm:pt modelId="{F8457C25-5806-4C67-ACED-E71AC446BA55}" type="sibTrans" cxnId="{D73F7467-4C24-4EC6-AA63-57DA302A6593}">
      <dgm:prSet/>
      <dgm:spPr/>
      <dgm:t>
        <a:bodyPr/>
        <a:lstStyle/>
        <a:p>
          <a:endParaRPr lang="en-US"/>
        </a:p>
      </dgm:t>
    </dgm:pt>
    <dgm:pt modelId="{A0EB956D-FCAB-43AD-82B8-587DCEA3C5E0}" type="pres">
      <dgm:prSet presAssocID="{58646434-4D85-484B-98C1-AC83440AAA0D}" presName="hierChild1" presStyleCnt="0">
        <dgm:presLayoutVars>
          <dgm:chPref val="1"/>
          <dgm:dir/>
          <dgm:animOne val="branch"/>
          <dgm:animLvl val="lvl"/>
          <dgm:resizeHandles/>
        </dgm:presLayoutVars>
      </dgm:prSet>
      <dgm:spPr/>
    </dgm:pt>
    <dgm:pt modelId="{F840B155-50DB-4E73-A870-B26FB7A8788B}" type="pres">
      <dgm:prSet presAssocID="{68434697-79A0-4ED0-8E88-3742862DF606}" presName="hierRoot1" presStyleCnt="0"/>
      <dgm:spPr/>
    </dgm:pt>
    <dgm:pt modelId="{45ED334F-A4F9-4081-B6F3-471D621EB4AB}" type="pres">
      <dgm:prSet presAssocID="{68434697-79A0-4ED0-8E88-3742862DF606}" presName="composite" presStyleCnt="0"/>
      <dgm:spPr/>
    </dgm:pt>
    <dgm:pt modelId="{93A0AC23-73E6-4CC3-BE9F-ED6A7FD23050}" type="pres">
      <dgm:prSet presAssocID="{68434697-79A0-4ED0-8E88-3742862DF606}" presName="background" presStyleLbl="node0" presStyleIdx="0" presStyleCnt="2"/>
      <dgm:spPr/>
    </dgm:pt>
    <dgm:pt modelId="{10F10981-B0F5-4B28-96E0-23459A41836F}" type="pres">
      <dgm:prSet presAssocID="{68434697-79A0-4ED0-8E88-3742862DF606}" presName="text" presStyleLbl="fgAcc0" presStyleIdx="0" presStyleCnt="2">
        <dgm:presLayoutVars>
          <dgm:chPref val="3"/>
        </dgm:presLayoutVars>
      </dgm:prSet>
      <dgm:spPr/>
    </dgm:pt>
    <dgm:pt modelId="{03B6AEE9-76B1-4545-B08D-E4D5870521A5}" type="pres">
      <dgm:prSet presAssocID="{68434697-79A0-4ED0-8E88-3742862DF606}" presName="hierChild2" presStyleCnt="0"/>
      <dgm:spPr/>
    </dgm:pt>
    <dgm:pt modelId="{81CAE9D4-28BF-405D-9A9A-5FD4ED965B29}" type="pres">
      <dgm:prSet presAssocID="{25A22178-55A0-4A4C-ADB0-11B6163D78A3}" presName="hierRoot1" presStyleCnt="0"/>
      <dgm:spPr/>
    </dgm:pt>
    <dgm:pt modelId="{C32D953F-0ABD-43F5-A353-2AA808FEB8C9}" type="pres">
      <dgm:prSet presAssocID="{25A22178-55A0-4A4C-ADB0-11B6163D78A3}" presName="composite" presStyleCnt="0"/>
      <dgm:spPr/>
    </dgm:pt>
    <dgm:pt modelId="{C089D1FB-6F0D-490A-8A51-676C453D9AA8}" type="pres">
      <dgm:prSet presAssocID="{25A22178-55A0-4A4C-ADB0-11B6163D78A3}" presName="background" presStyleLbl="node0" presStyleIdx="1" presStyleCnt="2"/>
      <dgm:spPr/>
    </dgm:pt>
    <dgm:pt modelId="{EDD59AB1-F217-480F-A170-CEB731DCA104}" type="pres">
      <dgm:prSet presAssocID="{25A22178-55A0-4A4C-ADB0-11B6163D78A3}" presName="text" presStyleLbl="fgAcc0" presStyleIdx="1" presStyleCnt="2">
        <dgm:presLayoutVars>
          <dgm:chPref val="3"/>
        </dgm:presLayoutVars>
      </dgm:prSet>
      <dgm:spPr/>
    </dgm:pt>
    <dgm:pt modelId="{0BF47020-6254-4496-B0B7-82BB75601749}" type="pres">
      <dgm:prSet presAssocID="{25A22178-55A0-4A4C-ADB0-11B6163D78A3}" presName="hierChild2" presStyleCnt="0"/>
      <dgm:spPr/>
    </dgm:pt>
  </dgm:ptLst>
  <dgm:cxnLst>
    <dgm:cxn modelId="{5968F465-2D9E-413A-A6B4-8DCCEC48BBDD}" srcId="{58646434-4D85-484B-98C1-AC83440AAA0D}" destId="{68434697-79A0-4ED0-8E88-3742862DF606}" srcOrd="0" destOrd="0" parTransId="{E077D842-8203-4733-B758-767655D89C3C}" sibTransId="{4FDC5670-A79A-4706-A3A6-C5D7EFACAE86}"/>
    <dgm:cxn modelId="{D73F7467-4C24-4EC6-AA63-57DA302A6593}" srcId="{58646434-4D85-484B-98C1-AC83440AAA0D}" destId="{25A22178-55A0-4A4C-ADB0-11B6163D78A3}" srcOrd="1" destOrd="0" parTransId="{D9022992-DE3E-41AE-B7BF-72E91B963D59}" sibTransId="{F8457C25-5806-4C67-ACED-E71AC446BA55}"/>
    <dgm:cxn modelId="{4057157B-E3C0-402B-B6A6-808797C835F0}" type="presOf" srcId="{58646434-4D85-484B-98C1-AC83440AAA0D}" destId="{A0EB956D-FCAB-43AD-82B8-587DCEA3C5E0}" srcOrd="0" destOrd="0" presId="urn:microsoft.com/office/officeart/2005/8/layout/hierarchy1"/>
    <dgm:cxn modelId="{BDA39596-F0CA-472C-A229-B3B39C66EAF5}" type="presOf" srcId="{25A22178-55A0-4A4C-ADB0-11B6163D78A3}" destId="{EDD59AB1-F217-480F-A170-CEB731DCA104}" srcOrd="0" destOrd="0" presId="urn:microsoft.com/office/officeart/2005/8/layout/hierarchy1"/>
    <dgm:cxn modelId="{0A3067BD-1110-43E0-8FE4-F9D1868C5B7F}" type="presOf" srcId="{68434697-79A0-4ED0-8E88-3742862DF606}" destId="{10F10981-B0F5-4B28-96E0-23459A41836F}" srcOrd="0" destOrd="0" presId="urn:microsoft.com/office/officeart/2005/8/layout/hierarchy1"/>
    <dgm:cxn modelId="{8081EEE4-4B98-4B27-BF83-68275E025D9F}" type="presParOf" srcId="{A0EB956D-FCAB-43AD-82B8-587DCEA3C5E0}" destId="{F840B155-50DB-4E73-A870-B26FB7A8788B}" srcOrd="0" destOrd="0" presId="urn:microsoft.com/office/officeart/2005/8/layout/hierarchy1"/>
    <dgm:cxn modelId="{EEA86326-4BBC-42F3-97E7-286CBCE0BD38}" type="presParOf" srcId="{F840B155-50DB-4E73-A870-B26FB7A8788B}" destId="{45ED334F-A4F9-4081-B6F3-471D621EB4AB}" srcOrd="0" destOrd="0" presId="urn:microsoft.com/office/officeart/2005/8/layout/hierarchy1"/>
    <dgm:cxn modelId="{F6FD84E5-53A4-47F4-A227-FAB340479677}" type="presParOf" srcId="{45ED334F-A4F9-4081-B6F3-471D621EB4AB}" destId="{93A0AC23-73E6-4CC3-BE9F-ED6A7FD23050}" srcOrd="0" destOrd="0" presId="urn:microsoft.com/office/officeart/2005/8/layout/hierarchy1"/>
    <dgm:cxn modelId="{62D77E8F-6135-4153-9E21-D7131521DA15}" type="presParOf" srcId="{45ED334F-A4F9-4081-B6F3-471D621EB4AB}" destId="{10F10981-B0F5-4B28-96E0-23459A41836F}" srcOrd="1" destOrd="0" presId="urn:microsoft.com/office/officeart/2005/8/layout/hierarchy1"/>
    <dgm:cxn modelId="{8019135A-21E6-4377-A7BC-03AFA7DA2E32}" type="presParOf" srcId="{F840B155-50DB-4E73-A870-B26FB7A8788B}" destId="{03B6AEE9-76B1-4545-B08D-E4D5870521A5}" srcOrd="1" destOrd="0" presId="urn:microsoft.com/office/officeart/2005/8/layout/hierarchy1"/>
    <dgm:cxn modelId="{781B16B9-613C-4681-AB05-59B89A95E286}" type="presParOf" srcId="{A0EB956D-FCAB-43AD-82B8-587DCEA3C5E0}" destId="{81CAE9D4-28BF-405D-9A9A-5FD4ED965B29}" srcOrd="1" destOrd="0" presId="urn:microsoft.com/office/officeart/2005/8/layout/hierarchy1"/>
    <dgm:cxn modelId="{1DD08766-54C8-4DE7-BF42-0422ED21736A}" type="presParOf" srcId="{81CAE9D4-28BF-405D-9A9A-5FD4ED965B29}" destId="{C32D953F-0ABD-43F5-A353-2AA808FEB8C9}" srcOrd="0" destOrd="0" presId="urn:microsoft.com/office/officeart/2005/8/layout/hierarchy1"/>
    <dgm:cxn modelId="{B4147770-1229-4427-A20A-D8216FACB629}" type="presParOf" srcId="{C32D953F-0ABD-43F5-A353-2AA808FEB8C9}" destId="{C089D1FB-6F0D-490A-8A51-676C453D9AA8}" srcOrd="0" destOrd="0" presId="urn:microsoft.com/office/officeart/2005/8/layout/hierarchy1"/>
    <dgm:cxn modelId="{BDB766BF-3149-4537-9F32-26DD01AC1BE8}" type="presParOf" srcId="{C32D953F-0ABD-43F5-A353-2AA808FEB8C9}" destId="{EDD59AB1-F217-480F-A170-CEB731DCA104}" srcOrd="1" destOrd="0" presId="urn:microsoft.com/office/officeart/2005/8/layout/hierarchy1"/>
    <dgm:cxn modelId="{F07C15E1-6932-4601-878B-6524AFFBCE5B}" type="presParOf" srcId="{81CAE9D4-28BF-405D-9A9A-5FD4ED965B29}" destId="{0BF47020-6254-4496-B0B7-82BB756017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87D38A-7934-4FE5-83D6-CAF5C595429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F0F04EA-9BC3-4891-87B9-C4E78E48A53B}">
      <dgm:prSet/>
      <dgm:spPr/>
      <dgm:t>
        <a:bodyPr/>
        <a:lstStyle/>
        <a:p>
          <a:r>
            <a:rPr lang="en-GB" dirty="0">
              <a:latin typeface="Arial" panose="020B0604020202020204" pitchFamily="34" charset="0"/>
              <a:cs typeface="Arial" panose="020B0604020202020204" pitchFamily="34" charset="0"/>
            </a:rPr>
            <a:t>Co-leadership is a leadership model in which two or more people share responsibility and authority for guiding a team, project, organisation, or initiative. </a:t>
          </a:r>
          <a:endParaRPr lang="en-US" dirty="0">
            <a:latin typeface="Arial" panose="020B0604020202020204" pitchFamily="34" charset="0"/>
            <a:cs typeface="Arial" panose="020B0604020202020204" pitchFamily="34" charset="0"/>
          </a:endParaRPr>
        </a:p>
      </dgm:t>
    </dgm:pt>
    <dgm:pt modelId="{BAD74BB7-C3C8-4CEC-80E5-BEEEBBC26FF1}" type="parTrans" cxnId="{EAEC7A3E-C8EF-4291-B488-E3EA7718614B}">
      <dgm:prSet/>
      <dgm:spPr/>
      <dgm:t>
        <a:bodyPr/>
        <a:lstStyle/>
        <a:p>
          <a:endParaRPr lang="en-US">
            <a:latin typeface="Arial" panose="020B0604020202020204" pitchFamily="34" charset="0"/>
            <a:cs typeface="Arial" panose="020B0604020202020204" pitchFamily="34" charset="0"/>
          </a:endParaRPr>
        </a:p>
      </dgm:t>
    </dgm:pt>
    <dgm:pt modelId="{6C6A597D-3BB0-465D-9486-43AA8BE1AEE0}" type="sibTrans" cxnId="{EAEC7A3E-C8EF-4291-B488-E3EA7718614B}">
      <dgm:prSet/>
      <dgm:spPr/>
      <dgm:t>
        <a:bodyPr/>
        <a:lstStyle/>
        <a:p>
          <a:endParaRPr lang="en-US">
            <a:latin typeface="Arial" panose="020B0604020202020204" pitchFamily="34" charset="0"/>
            <a:cs typeface="Arial" panose="020B0604020202020204" pitchFamily="34" charset="0"/>
          </a:endParaRPr>
        </a:p>
      </dgm:t>
    </dgm:pt>
    <dgm:pt modelId="{78E3DE08-7A9D-4225-9CC1-A374D58BDE21}">
      <dgm:prSet/>
      <dgm:spPr/>
      <dgm:t>
        <a:bodyPr/>
        <a:lstStyle/>
        <a:p>
          <a:r>
            <a:rPr lang="en-GB" dirty="0">
              <a:latin typeface="Arial" panose="020B0604020202020204" pitchFamily="34" charset="0"/>
              <a:cs typeface="Arial" panose="020B0604020202020204" pitchFamily="34" charset="0"/>
            </a:rPr>
            <a:t>Rather than having a single leader at the top, co-leadership involves shared decision-making, distributed power, and collaborative leadership practices.</a:t>
          </a:r>
          <a:endParaRPr lang="en-US" dirty="0">
            <a:latin typeface="Arial" panose="020B0604020202020204" pitchFamily="34" charset="0"/>
            <a:cs typeface="Arial" panose="020B0604020202020204" pitchFamily="34" charset="0"/>
          </a:endParaRPr>
        </a:p>
      </dgm:t>
    </dgm:pt>
    <dgm:pt modelId="{0BD81BC7-A65A-44E2-8F5F-01074692B48B}" type="parTrans" cxnId="{5A46ACB4-92FB-4EC5-87EE-E818346E9841}">
      <dgm:prSet/>
      <dgm:spPr/>
      <dgm:t>
        <a:bodyPr/>
        <a:lstStyle/>
        <a:p>
          <a:endParaRPr lang="en-US">
            <a:latin typeface="Arial" panose="020B0604020202020204" pitchFamily="34" charset="0"/>
            <a:cs typeface="Arial" panose="020B0604020202020204" pitchFamily="34" charset="0"/>
          </a:endParaRPr>
        </a:p>
      </dgm:t>
    </dgm:pt>
    <dgm:pt modelId="{61CF8F17-FAAA-4071-8D78-42CBF44C92A2}" type="sibTrans" cxnId="{5A46ACB4-92FB-4EC5-87EE-E818346E9841}">
      <dgm:prSet/>
      <dgm:spPr/>
      <dgm:t>
        <a:bodyPr/>
        <a:lstStyle/>
        <a:p>
          <a:endParaRPr lang="en-US">
            <a:latin typeface="Arial" panose="020B0604020202020204" pitchFamily="34" charset="0"/>
            <a:cs typeface="Arial" panose="020B0604020202020204" pitchFamily="34" charset="0"/>
          </a:endParaRPr>
        </a:p>
      </dgm:t>
    </dgm:pt>
    <dgm:pt modelId="{380BEDDD-82E8-4568-9F04-36D583B2BFA0}">
      <dgm:prSet/>
      <dgm:spPr/>
      <dgm:t>
        <a:bodyPr/>
        <a:lstStyle/>
        <a:p>
          <a:r>
            <a:rPr lang="en-GB" dirty="0">
              <a:latin typeface="Arial" panose="020B0604020202020204" pitchFamily="34" charset="0"/>
              <a:cs typeface="Arial" panose="020B0604020202020204" pitchFamily="34" charset="0"/>
            </a:rPr>
            <a:t>Co-leaders provide each other with support, feedback, and a sounding board, which can enhance leadership resilience.</a:t>
          </a:r>
          <a:endParaRPr lang="en-US" dirty="0">
            <a:latin typeface="Arial" panose="020B0604020202020204" pitchFamily="34" charset="0"/>
            <a:cs typeface="Arial" panose="020B0604020202020204" pitchFamily="34" charset="0"/>
          </a:endParaRPr>
        </a:p>
      </dgm:t>
    </dgm:pt>
    <dgm:pt modelId="{9F2C616F-1C7C-46B5-A396-2E0CF53E58D1}" type="parTrans" cxnId="{20AF4E32-D84E-4D39-B177-2EF1DEDE03FB}">
      <dgm:prSet/>
      <dgm:spPr/>
      <dgm:t>
        <a:bodyPr/>
        <a:lstStyle/>
        <a:p>
          <a:endParaRPr lang="en-US">
            <a:latin typeface="Arial" panose="020B0604020202020204" pitchFamily="34" charset="0"/>
            <a:cs typeface="Arial" panose="020B0604020202020204" pitchFamily="34" charset="0"/>
          </a:endParaRPr>
        </a:p>
      </dgm:t>
    </dgm:pt>
    <dgm:pt modelId="{7B2CE1A1-027B-47BE-8C25-ED72CA54E3F3}" type="sibTrans" cxnId="{20AF4E32-D84E-4D39-B177-2EF1DEDE03FB}">
      <dgm:prSet/>
      <dgm:spPr/>
      <dgm:t>
        <a:bodyPr/>
        <a:lstStyle/>
        <a:p>
          <a:endParaRPr lang="en-US">
            <a:latin typeface="Arial" panose="020B0604020202020204" pitchFamily="34" charset="0"/>
            <a:cs typeface="Arial" panose="020B0604020202020204" pitchFamily="34" charset="0"/>
          </a:endParaRPr>
        </a:p>
      </dgm:t>
    </dgm:pt>
    <dgm:pt modelId="{312B27A2-23B3-4DB9-B7A6-1D7B4139A37F}">
      <dgm:prSet/>
      <dgm:spPr/>
      <dgm:t>
        <a:bodyPr/>
        <a:lstStyle/>
        <a:p>
          <a:r>
            <a:rPr lang="en-GB" dirty="0">
              <a:latin typeface="Arial" panose="020B0604020202020204" pitchFamily="34" charset="0"/>
              <a:cs typeface="Arial" panose="020B0604020202020204" pitchFamily="34" charset="0"/>
            </a:rPr>
            <a:t>Co-leadership can be powerful, but it also requires strong communication, trust, and clear expectations to avoid confusion or conflict.</a:t>
          </a:r>
          <a:endParaRPr lang="en-US" dirty="0">
            <a:latin typeface="Arial" panose="020B0604020202020204" pitchFamily="34" charset="0"/>
            <a:cs typeface="Arial" panose="020B0604020202020204" pitchFamily="34" charset="0"/>
          </a:endParaRPr>
        </a:p>
      </dgm:t>
    </dgm:pt>
    <dgm:pt modelId="{04FF4964-1C91-4733-9D86-F8BC931B8034}" type="parTrans" cxnId="{78A30D28-8800-4437-832A-AD325C40A629}">
      <dgm:prSet/>
      <dgm:spPr/>
      <dgm:t>
        <a:bodyPr/>
        <a:lstStyle/>
        <a:p>
          <a:endParaRPr lang="en-US">
            <a:latin typeface="Arial" panose="020B0604020202020204" pitchFamily="34" charset="0"/>
            <a:cs typeface="Arial" panose="020B0604020202020204" pitchFamily="34" charset="0"/>
          </a:endParaRPr>
        </a:p>
      </dgm:t>
    </dgm:pt>
    <dgm:pt modelId="{8AB19EAB-774D-490F-8980-F634F3BB7E1A}" type="sibTrans" cxnId="{78A30D28-8800-4437-832A-AD325C40A629}">
      <dgm:prSet/>
      <dgm:spPr/>
      <dgm:t>
        <a:bodyPr/>
        <a:lstStyle/>
        <a:p>
          <a:endParaRPr lang="en-US">
            <a:latin typeface="Arial" panose="020B0604020202020204" pitchFamily="34" charset="0"/>
            <a:cs typeface="Arial" panose="020B0604020202020204" pitchFamily="34" charset="0"/>
          </a:endParaRPr>
        </a:p>
      </dgm:t>
    </dgm:pt>
    <dgm:pt modelId="{A1B91CF8-42A4-43CF-9959-865B96448532}" type="pres">
      <dgm:prSet presAssocID="{4A87D38A-7934-4FE5-83D6-CAF5C595429A}" presName="vert0" presStyleCnt="0">
        <dgm:presLayoutVars>
          <dgm:dir/>
          <dgm:animOne val="branch"/>
          <dgm:animLvl val="lvl"/>
        </dgm:presLayoutVars>
      </dgm:prSet>
      <dgm:spPr/>
    </dgm:pt>
    <dgm:pt modelId="{76993602-755E-4D3C-9116-13405FCE03C3}" type="pres">
      <dgm:prSet presAssocID="{AF0F04EA-9BC3-4891-87B9-C4E78E48A53B}" presName="thickLine" presStyleLbl="alignNode1" presStyleIdx="0" presStyleCnt="4"/>
      <dgm:spPr/>
    </dgm:pt>
    <dgm:pt modelId="{E6D56B3F-7119-4118-9D1A-A3003647BE9A}" type="pres">
      <dgm:prSet presAssocID="{AF0F04EA-9BC3-4891-87B9-C4E78E48A53B}" presName="horz1" presStyleCnt="0"/>
      <dgm:spPr/>
    </dgm:pt>
    <dgm:pt modelId="{CB26FC3B-A688-4D18-A6D1-A8453985CC47}" type="pres">
      <dgm:prSet presAssocID="{AF0F04EA-9BC3-4891-87B9-C4E78E48A53B}" presName="tx1" presStyleLbl="revTx" presStyleIdx="0" presStyleCnt="4"/>
      <dgm:spPr/>
    </dgm:pt>
    <dgm:pt modelId="{00874E57-D69C-45AD-A023-2CD88C2038DD}" type="pres">
      <dgm:prSet presAssocID="{AF0F04EA-9BC3-4891-87B9-C4E78E48A53B}" presName="vert1" presStyleCnt="0"/>
      <dgm:spPr/>
    </dgm:pt>
    <dgm:pt modelId="{5542B18D-218A-4719-ADD1-2103F917462B}" type="pres">
      <dgm:prSet presAssocID="{78E3DE08-7A9D-4225-9CC1-A374D58BDE21}" presName="thickLine" presStyleLbl="alignNode1" presStyleIdx="1" presStyleCnt="4"/>
      <dgm:spPr/>
    </dgm:pt>
    <dgm:pt modelId="{E610D486-5568-4E22-BD5E-6FF666D0091F}" type="pres">
      <dgm:prSet presAssocID="{78E3DE08-7A9D-4225-9CC1-A374D58BDE21}" presName="horz1" presStyleCnt="0"/>
      <dgm:spPr/>
    </dgm:pt>
    <dgm:pt modelId="{E3475BCF-F0CF-4CAF-B580-4DD3AA65E6CE}" type="pres">
      <dgm:prSet presAssocID="{78E3DE08-7A9D-4225-9CC1-A374D58BDE21}" presName="tx1" presStyleLbl="revTx" presStyleIdx="1" presStyleCnt="4"/>
      <dgm:spPr/>
    </dgm:pt>
    <dgm:pt modelId="{C3AF3836-8CF7-489B-93C8-7A94E3E09242}" type="pres">
      <dgm:prSet presAssocID="{78E3DE08-7A9D-4225-9CC1-A374D58BDE21}" presName="vert1" presStyleCnt="0"/>
      <dgm:spPr/>
    </dgm:pt>
    <dgm:pt modelId="{DE9BA672-9ABA-41C4-9978-54B73BBE4069}" type="pres">
      <dgm:prSet presAssocID="{380BEDDD-82E8-4568-9F04-36D583B2BFA0}" presName="thickLine" presStyleLbl="alignNode1" presStyleIdx="2" presStyleCnt="4"/>
      <dgm:spPr/>
    </dgm:pt>
    <dgm:pt modelId="{BC6128CD-11EA-4C67-ABBA-24C2DA6BC2DF}" type="pres">
      <dgm:prSet presAssocID="{380BEDDD-82E8-4568-9F04-36D583B2BFA0}" presName="horz1" presStyleCnt="0"/>
      <dgm:spPr/>
    </dgm:pt>
    <dgm:pt modelId="{37E63A07-3A21-4446-8A6F-4DCDF0C8560D}" type="pres">
      <dgm:prSet presAssocID="{380BEDDD-82E8-4568-9F04-36D583B2BFA0}" presName="tx1" presStyleLbl="revTx" presStyleIdx="2" presStyleCnt="4"/>
      <dgm:spPr/>
    </dgm:pt>
    <dgm:pt modelId="{73E708BD-B15E-4225-B2A8-D5332E7C02CC}" type="pres">
      <dgm:prSet presAssocID="{380BEDDD-82E8-4568-9F04-36D583B2BFA0}" presName="vert1" presStyleCnt="0"/>
      <dgm:spPr/>
    </dgm:pt>
    <dgm:pt modelId="{09DF09EC-460B-41D7-96FE-11556622E7EA}" type="pres">
      <dgm:prSet presAssocID="{312B27A2-23B3-4DB9-B7A6-1D7B4139A37F}" presName="thickLine" presStyleLbl="alignNode1" presStyleIdx="3" presStyleCnt="4"/>
      <dgm:spPr/>
    </dgm:pt>
    <dgm:pt modelId="{55822C92-2A21-4576-9293-E2A2483EE3B5}" type="pres">
      <dgm:prSet presAssocID="{312B27A2-23B3-4DB9-B7A6-1D7B4139A37F}" presName="horz1" presStyleCnt="0"/>
      <dgm:spPr/>
    </dgm:pt>
    <dgm:pt modelId="{4963EF99-5595-48FC-A8E1-B5DD3BA3E11D}" type="pres">
      <dgm:prSet presAssocID="{312B27A2-23B3-4DB9-B7A6-1D7B4139A37F}" presName="tx1" presStyleLbl="revTx" presStyleIdx="3" presStyleCnt="4"/>
      <dgm:spPr/>
    </dgm:pt>
    <dgm:pt modelId="{30CCA93B-F466-4516-AD87-25C0B5923B5F}" type="pres">
      <dgm:prSet presAssocID="{312B27A2-23B3-4DB9-B7A6-1D7B4139A37F}" presName="vert1" presStyleCnt="0"/>
      <dgm:spPr/>
    </dgm:pt>
  </dgm:ptLst>
  <dgm:cxnLst>
    <dgm:cxn modelId="{78A30D28-8800-4437-832A-AD325C40A629}" srcId="{4A87D38A-7934-4FE5-83D6-CAF5C595429A}" destId="{312B27A2-23B3-4DB9-B7A6-1D7B4139A37F}" srcOrd="3" destOrd="0" parTransId="{04FF4964-1C91-4733-9D86-F8BC931B8034}" sibTransId="{8AB19EAB-774D-490F-8980-F634F3BB7E1A}"/>
    <dgm:cxn modelId="{20AF4E32-D84E-4D39-B177-2EF1DEDE03FB}" srcId="{4A87D38A-7934-4FE5-83D6-CAF5C595429A}" destId="{380BEDDD-82E8-4568-9F04-36D583B2BFA0}" srcOrd="2" destOrd="0" parTransId="{9F2C616F-1C7C-46B5-A396-2E0CF53E58D1}" sibTransId="{7B2CE1A1-027B-47BE-8C25-ED72CA54E3F3}"/>
    <dgm:cxn modelId="{F7F1B135-9548-4C6B-A4E6-183A321BF5CE}" type="presOf" srcId="{4A87D38A-7934-4FE5-83D6-CAF5C595429A}" destId="{A1B91CF8-42A4-43CF-9959-865B96448532}" srcOrd="0" destOrd="0" presId="urn:microsoft.com/office/officeart/2008/layout/LinedList"/>
    <dgm:cxn modelId="{EAEC7A3E-C8EF-4291-B488-E3EA7718614B}" srcId="{4A87D38A-7934-4FE5-83D6-CAF5C595429A}" destId="{AF0F04EA-9BC3-4891-87B9-C4E78E48A53B}" srcOrd="0" destOrd="0" parTransId="{BAD74BB7-C3C8-4CEC-80E5-BEEEBBC26FF1}" sibTransId="{6C6A597D-3BB0-465D-9486-43AA8BE1AEE0}"/>
    <dgm:cxn modelId="{70A59C67-2F1E-46C1-84A8-CFDAF7C5C4FB}" type="presOf" srcId="{380BEDDD-82E8-4568-9F04-36D583B2BFA0}" destId="{37E63A07-3A21-4446-8A6F-4DCDF0C8560D}" srcOrd="0" destOrd="0" presId="urn:microsoft.com/office/officeart/2008/layout/LinedList"/>
    <dgm:cxn modelId="{64F6CE72-A4D7-4047-A14A-FCD19A742623}" type="presOf" srcId="{AF0F04EA-9BC3-4891-87B9-C4E78E48A53B}" destId="{CB26FC3B-A688-4D18-A6D1-A8453985CC47}" srcOrd="0" destOrd="0" presId="urn:microsoft.com/office/officeart/2008/layout/LinedList"/>
    <dgm:cxn modelId="{AA2BA98D-2C7A-4773-9B7E-8D7B7ABC7153}" type="presOf" srcId="{78E3DE08-7A9D-4225-9CC1-A374D58BDE21}" destId="{E3475BCF-F0CF-4CAF-B580-4DD3AA65E6CE}" srcOrd="0" destOrd="0" presId="urn:microsoft.com/office/officeart/2008/layout/LinedList"/>
    <dgm:cxn modelId="{5A46ACB4-92FB-4EC5-87EE-E818346E9841}" srcId="{4A87D38A-7934-4FE5-83D6-CAF5C595429A}" destId="{78E3DE08-7A9D-4225-9CC1-A374D58BDE21}" srcOrd="1" destOrd="0" parTransId="{0BD81BC7-A65A-44E2-8F5F-01074692B48B}" sibTransId="{61CF8F17-FAAA-4071-8D78-42CBF44C92A2}"/>
    <dgm:cxn modelId="{F76C7EBF-C455-40C3-A4D2-00885BBA1F4B}" type="presOf" srcId="{312B27A2-23B3-4DB9-B7A6-1D7B4139A37F}" destId="{4963EF99-5595-48FC-A8E1-B5DD3BA3E11D}" srcOrd="0" destOrd="0" presId="urn:microsoft.com/office/officeart/2008/layout/LinedList"/>
    <dgm:cxn modelId="{1F28D98C-BDD7-432B-BEF0-7593B4FA9193}" type="presParOf" srcId="{A1B91CF8-42A4-43CF-9959-865B96448532}" destId="{76993602-755E-4D3C-9116-13405FCE03C3}" srcOrd="0" destOrd="0" presId="urn:microsoft.com/office/officeart/2008/layout/LinedList"/>
    <dgm:cxn modelId="{F7B79D12-3E8B-4FB5-835D-DA33B6868BCE}" type="presParOf" srcId="{A1B91CF8-42A4-43CF-9959-865B96448532}" destId="{E6D56B3F-7119-4118-9D1A-A3003647BE9A}" srcOrd="1" destOrd="0" presId="urn:microsoft.com/office/officeart/2008/layout/LinedList"/>
    <dgm:cxn modelId="{ACBE985A-7AC1-4E11-B449-D6FD57E77B4C}" type="presParOf" srcId="{E6D56B3F-7119-4118-9D1A-A3003647BE9A}" destId="{CB26FC3B-A688-4D18-A6D1-A8453985CC47}" srcOrd="0" destOrd="0" presId="urn:microsoft.com/office/officeart/2008/layout/LinedList"/>
    <dgm:cxn modelId="{DFF8721B-0646-45E5-BAF4-1CC109109F69}" type="presParOf" srcId="{E6D56B3F-7119-4118-9D1A-A3003647BE9A}" destId="{00874E57-D69C-45AD-A023-2CD88C2038DD}" srcOrd="1" destOrd="0" presId="urn:microsoft.com/office/officeart/2008/layout/LinedList"/>
    <dgm:cxn modelId="{B809F81F-B7A3-4025-B6BD-545795EB168C}" type="presParOf" srcId="{A1B91CF8-42A4-43CF-9959-865B96448532}" destId="{5542B18D-218A-4719-ADD1-2103F917462B}" srcOrd="2" destOrd="0" presId="urn:microsoft.com/office/officeart/2008/layout/LinedList"/>
    <dgm:cxn modelId="{956A6A26-DA9A-4C08-B00D-FC146EB7F2E3}" type="presParOf" srcId="{A1B91CF8-42A4-43CF-9959-865B96448532}" destId="{E610D486-5568-4E22-BD5E-6FF666D0091F}" srcOrd="3" destOrd="0" presId="urn:microsoft.com/office/officeart/2008/layout/LinedList"/>
    <dgm:cxn modelId="{E2CF1D4D-F603-4055-A2CE-40E276F88064}" type="presParOf" srcId="{E610D486-5568-4E22-BD5E-6FF666D0091F}" destId="{E3475BCF-F0CF-4CAF-B580-4DD3AA65E6CE}" srcOrd="0" destOrd="0" presId="urn:microsoft.com/office/officeart/2008/layout/LinedList"/>
    <dgm:cxn modelId="{33028B1F-8749-4801-B2D5-C89852551963}" type="presParOf" srcId="{E610D486-5568-4E22-BD5E-6FF666D0091F}" destId="{C3AF3836-8CF7-489B-93C8-7A94E3E09242}" srcOrd="1" destOrd="0" presId="urn:microsoft.com/office/officeart/2008/layout/LinedList"/>
    <dgm:cxn modelId="{9CD9937A-C4BA-4E75-B7DE-D2AACB496422}" type="presParOf" srcId="{A1B91CF8-42A4-43CF-9959-865B96448532}" destId="{DE9BA672-9ABA-41C4-9978-54B73BBE4069}" srcOrd="4" destOrd="0" presId="urn:microsoft.com/office/officeart/2008/layout/LinedList"/>
    <dgm:cxn modelId="{21C1A943-ADB8-4F0C-B4A1-710FA9E22611}" type="presParOf" srcId="{A1B91CF8-42A4-43CF-9959-865B96448532}" destId="{BC6128CD-11EA-4C67-ABBA-24C2DA6BC2DF}" srcOrd="5" destOrd="0" presId="urn:microsoft.com/office/officeart/2008/layout/LinedList"/>
    <dgm:cxn modelId="{46C14C9B-9D23-490D-8DCD-B3E9E2B373A2}" type="presParOf" srcId="{BC6128CD-11EA-4C67-ABBA-24C2DA6BC2DF}" destId="{37E63A07-3A21-4446-8A6F-4DCDF0C8560D}" srcOrd="0" destOrd="0" presId="urn:microsoft.com/office/officeart/2008/layout/LinedList"/>
    <dgm:cxn modelId="{17500C7D-D3DC-46B3-9DD4-2ECA7F7BAA7A}" type="presParOf" srcId="{BC6128CD-11EA-4C67-ABBA-24C2DA6BC2DF}" destId="{73E708BD-B15E-4225-B2A8-D5332E7C02CC}" srcOrd="1" destOrd="0" presId="urn:microsoft.com/office/officeart/2008/layout/LinedList"/>
    <dgm:cxn modelId="{9FDAB685-8EEA-4837-A2F8-09B33580D078}" type="presParOf" srcId="{A1B91CF8-42A4-43CF-9959-865B96448532}" destId="{09DF09EC-460B-41D7-96FE-11556622E7EA}" srcOrd="6" destOrd="0" presId="urn:microsoft.com/office/officeart/2008/layout/LinedList"/>
    <dgm:cxn modelId="{BCF4B4E8-F40A-4254-804F-9648EAA3A8E4}" type="presParOf" srcId="{A1B91CF8-42A4-43CF-9959-865B96448532}" destId="{55822C92-2A21-4576-9293-E2A2483EE3B5}" srcOrd="7" destOrd="0" presId="urn:microsoft.com/office/officeart/2008/layout/LinedList"/>
    <dgm:cxn modelId="{3B20B22A-FF8E-4C28-8960-732B0985E255}" type="presParOf" srcId="{55822C92-2A21-4576-9293-E2A2483EE3B5}" destId="{4963EF99-5595-48FC-A8E1-B5DD3BA3E11D}" srcOrd="0" destOrd="0" presId="urn:microsoft.com/office/officeart/2008/layout/LinedList"/>
    <dgm:cxn modelId="{AB1FEB55-3882-4579-A5F6-9E9C9E9249C5}" type="presParOf" srcId="{55822C92-2A21-4576-9293-E2A2483EE3B5}" destId="{30CCA93B-F466-4516-AD87-25C0B5923B5F}"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8D7AE0-FE09-49AF-A02A-CC0624B29DBC}" type="doc">
      <dgm:prSet loTypeId="urn:microsoft.com/office/officeart/2005/8/layout/cycle8" loCatId="cycle" qsTypeId="urn:microsoft.com/office/officeart/2005/8/quickstyle/simple1" qsCatId="simple" csTypeId="urn:microsoft.com/office/officeart/2005/8/colors/colorful5" csCatId="colorful" phldr="1"/>
      <dgm:spPr/>
    </dgm:pt>
    <dgm:pt modelId="{D539B18E-F3F4-4408-B4AF-9EE82D694130}">
      <dgm:prSet phldrT="[Text]"/>
      <dgm:spPr/>
      <dgm:t>
        <a:bodyPr/>
        <a:lstStyle/>
        <a:p>
          <a:r>
            <a:rPr lang="en-GB" dirty="0">
              <a:latin typeface="Arial" panose="020B0604020202020204" pitchFamily="34" charset="0"/>
              <a:cs typeface="Arial" panose="020B0604020202020204" pitchFamily="34" charset="0"/>
            </a:rPr>
            <a:t>Education</a:t>
          </a:r>
        </a:p>
      </dgm:t>
    </dgm:pt>
    <dgm:pt modelId="{FD6CB7B8-4C5E-4E63-9946-3A0B594BD875}" type="parTrans" cxnId="{F0E2E636-1CF8-459E-88DB-1035B5FEB723}">
      <dgm:prSet/>
      <dgm:spPr/>
      <dgm:t>
        <a:bodyPr/>
        <a:lstStyle/>
        <a:p>
          <a:endParaRPr lang="en-GB">
            <a:latin typeface="Arial" panose="020B0604020202020204" pitchFamily="34" charset="0"/>
            <a:cs typeface="Arial" panose="020B0604020202020204" pitchFamily="34" charset="0"/>
          </a:endParaRPr>
        </a:p>
      </dgm:t>
    </dgm:pt>
    <dgm:pt modelId="{63859214-05D9-4C3A-BAA3-E17D38D699B5}" type="sibTrans" cxnId="{F0E2E636-1CF8-459E-88DB-1035B5FEB723}">
      <dgm:prSet/>
      <dgm:spPr/>
      <dgm:t>
        <a:bodyPr/>
        <a:lstStyle/>
        <a:p>
          <a:endParaRPr lang="en-GB">
            <a:latin typeface="Arial" panose="020B0604020202020204" pitchFamily="34" charset="0"/>
            <a:cs typeface="Arial" panose="020B0604020202020204" pitchFamily="34" charset="0"/>
          </a:endParaRPr>
        </a:p>
      </dgm:t>
    </dgm:pt>
    <dgm:pt modelId="{52DFF4BA-7D5F-4CB6-AAE7-E2B756A2F7A2}">
      <dgm:prSet phldrT="[Text]"/>
      <dgm:spPr/>
      <dgm:t>
        <a:bodyPr/>
        <a:lstStyle/>
        <a:p>
          <a:r>
            <a:rPr lang="en-GB" dirty="0">
              <a:latin typeface="Arial" panose="020B0604020202020204" pitchFamily="34" charset="0"/>
              <a:cs typeface="Arial" panose="020B0604020202020204" pitchFamily="34" charset="0"/>
            </a:rPr>
            <a:t>Statutory services</a:t>
          </a:r>
        </a:p>
      </dgm:t>
    </dgm:pt>
    <dgm:pt modelId="{8BBDEFE9-C405-41DB-8CA4-B729DC165158}" type="parTrans" cxnId="{F9CF2BBD-4D02-49AF-AB67-0383AEEBEF3D}">
      <dgm:prSet/>
      <dgm:spPr/>
      <dgm:t>
        <a:bodyPr/>
        <a:lstStyle/>
        <a:p>
          <a:endParaRPr lang="en-GB">
            <a:latin typeface="Arial" panose="020B0604020202020204" pitchFamily="34" charset="0"/>
            <a:cs typeface="Arial" panose="020B0604020202020204" pitchFamily="34" charset="0"/>
          </a:endParaRPr>
        </a:p>
      </dgm:t>
    </dgm:pt>
    <dgm:pt modelId="{D0EFADD6-F79B-480E-9568-0CAACFF19E62}" type="sibTrans" cxnId="{F9CF2BBD-4D02-49AF-AB67-0383AEEBEF3D}">
      <dgm:prSet/>
      <dgm:spPr/>
      <dgm:t>
        <a:bodyPr/>
        <a:lstStyle/>
        <a:p>
          <a:endParaRPr lang="en-GB">
            <a:latin typeface="Arial" panose="020B0604020202020204" pitchFamily="34" charset="0"/>
            <a:cs typeface="Arial" panose="020B0604020202020204" pitchFamily="34" charset="0"/>
          </a:endParaRPr>
        </a:p>
      </dgm:t>
    </dgm:pt>
    <dgm:pt modelId="{07F9E414-C56E-4065-9C5F-8F722AE93FC0}">
      <dgm:prSet phldrT="[Text]"/>
      <dgm:spPr/>
      <dgm:t>
        <a:bodyPr/>
        <a:lstStyle/>
        <a:p>
          <a:r>
            <a:rPr lang="en-GB" dirty="0">
              <a:latin typeface="Arial" panose="020B0604020202020204" pitchFamily="34" charset="0"/>
              <a:cs typeface="Arial" panose="020B0604020202020204" pitchFamily="34" charset="0"/>
            </a:rPr>
            <a:t>Voluntary &amp; community sector</a:t>
          </a:r>
        </a:p>
      </dgm:t>
    </dgm:pt>
    <dgm:pt modelId="{02496DC1-8FC7-455E-8B48-4C46ABD2BB82}" type="parTrans" cxnId="{00BB5E0B-1EB4-4FFB-B3A0-6840A3EBDEB8}">
      <dgm:prSet/>
      <dgm:spPr/>
      <dgm:t>
        <a:bodyPr/>
        <a:lstStyle/>
        <a:p>
          <a:endParaRPr lang="en-GB">
            <a:latin typeface="Arial" panose="020B0604020202020204" pitchFamily="34" charset="0"/>
            <a:cs typeface="Arial" panose="020B0604020202020204" pitchFamily="34" charset="0"/>
          </a:endParaRPr>
        </a:p>
      </dgm:t>
    </dgm:pt>
    <dgm:pt modelId="{EE841AFB-7B8B-4597-9FBA-7CE143C07237}" type="sibTrans" cxnId="{00BB5E0B-1EB4-4FFB-B3A0-6840A3EBDEB8}">
      <dgm:prSet/>
      <dgm:spPr/>
      <dgm:t>
        <a:bodyPr/>
        <a:lstStyle/>
        <a:p>
          <a:endParaRPr lang="en-GB">
            <a:latin typeface="Arial" panose="020B0604020202020204" pitchFamily="34" charset="0"/>
            <a:cs typeface="Arial" panose="020B0604020202020204" pitchFamily="34" charset="0"/>
          </a:endParaRPr>
        </a:p>
      </dgm:t>
    </dgm:pt>
    <dgm:pt modelId="{537A8699-655A-4EFD-B1D4-0423D1F7E2F7}" type="pres">
      <dgm:prSet presAssocID="{528D7AE0-FE09-49AF-A02A-CC0624B29DBC}" presName="compositeShape" presStyleCnt="0">
        <dgm:presLayoutVars>
          <dgm:chMax val="7"/>
          <dgm:dir/>
          <dgm:resizeHandles val="exact"/>
        </dgm:presLayoutVars>
      </dgm:prSet>
      <dgm:spPr/>
    </dgm:pt>
    <dgm:pt modelId="{11E4D813-FC60-4012-A18D-32F9D99A5426}" type="pres">
      <dgm:prSet presAssocID="{528D7AE0-FE09-49AF-A02A-CC0624B29DBC}" presName="wedge1" presStyleLbl="node1" presStyleIdx="0" presStyleCnt="3"/>
      <dgm:spPr/>
    </dgm:pt>
    <dgm:pt modelId="{02414249-BFC6-4EDA-9D07-0A702F281594}" type="pres">
      <dgm:prSet presAssocID="{528D7AE0-FE09-49AF-A02A-CC0624B29DBC}" presName="dummy1a" presStyleCnt="0"/>
      <dgm:spPr/>
    </dgm:pt>
    <dgm:pt modelId="{A307E952-C954-4471-B91F-CEF54752C3E0}" type="pres">
      <dgm:prSet presAssocID="{528D7AE0-FE09-49AF-A02A-CC0624B29DBC}" presName="dummy1b" presStyleCnt="0"/>
      <dgm:spPr/>
    </dgm:pt>
    <dgm:pt modelId="{CF08E47F-A238-4AEC-BFD7-7D1712DBA3A5}" type="pres">
      <dgm:prSet presAssocID="{528D7AE0-FE09-49AF-A02A-CC0624B29DBC}" presName="wedge1Tx" presStyleLbl="node1" presStyleIdx="0" presStyleCnt="3">
        <dgm:presLayoutVars>
          <dgm:chMax val="0"/>
          <dgm:chPref val="0"/>
          <dgm:bulletEnabled val="1"/>
        </dgm:presLayoutVars>
      </dgm:prSet>
      <dgm:spPr/>
    </dgm:pt>
    <dgm:pt modelId="{CD9D0DA2-A900-4BDC-ABE8-562DCBFA1E5B}" type="pres">
      <dgm:prSet presAssocID="{528D7AE0-FE09-49AF-A02A-CC0624B29DBC}" presName="wedge2" presStyleLbl="node1" presStyleIdx="1" presStyleCnt="3"/>
      <dgm:spPr/>
    </dgm:pt>
    <dgm:pt modelId="{9151E8FD-442F-4A62-8907-5FF32C74E8E5}" type="pres">
      <dgm:prSet presAssocID="{528D7AE0-FE09-49AF-A02A-CC0624B29DBC}" presName="dummy2a" presStyleCnt="0"/>
      <dgm:spPr/>
    </dgm:pt>
    <dgm:pt modelId="{9F2E065B-190D-4F7C-A86C-15CACED78D6D}" type="pres">
      <dgm:prSet presAssocID="{528D7AE0-FE09-49AF-A02A-CC0624B29DBC}" presName="dummy2b" presStyleCnt="0"/>
      <dgm:spPr/>
    </dgm:pt>
    <dgm:pt modelId="{053B903B-DCD8-47C7-BFC9-10FDEC8C17B8}" type="pres">
      <dgm:prSet presAssocID="{528D7AE0-FE09-49AF-A02A-CC0624B29DBC}" presName="wedge2Tx" presStyleLbl="node1" presStyleIdx="1" presStyleCnt="3">
        <dgm:presLayoutVars>
          <dgm:chMax val="0"/>
          <dgm:chPref val="0"/>
          <dgm:bulletEnabled val="1"/>
        </dgm:presLayoutVars>
      </dgm:prSet>
      <dgm:spPr/>
    </dgm:pt>
    <dgm:pt modelId="{CA0D5A4D-DE5C-4F7D-BB17-6ECF72FDFC84}" type="pres">
      <dgm:prSet presAssocID="{528D7AE0-FE09-49AF-A02A-CC0624B29DBC}" presName="wedge3" presStyleLbl="node1" presStyleIdx="2" presStyleCnt="3"/>
      <dgm:spPr/>
    </dgm:pt>
    <dgm:pt modelId="{F1F5E501-3B4E-49DF-AC62-199D70182081}" type="pres">
      <dgm:prSet presAssocID="{528D7AE0-FE09-49AF-A02A-CC0624B29DBC}" presName="dummy3a" presStyleCnt="0"/>
      <dgm:spPr/>
    </dgm:pt>
    <dgm:pt modelId="{0B7A9C52-AE34-4C8E-ABBF-9B9A8CBD7E9F}" type="pres">
      <dgm:prSet presAssocID="{528D7AE0-FE09-49AF-A02A-CC0624B29DBC}" presName="dummy3b" presStyleCnt="0"/>
      <dgm:spPr/>
    </dgm:pt>
    <dgm:pt modelId="{A19A3499-C1DB-467F-A4F4-59F4F7331899}" type="pres">
      <dgm:prSet presAssocID="{528D7AE0-FE09-49AF-A02A-CC0624B29DBC}" presName="wedge3Tx" presStyleLbl="node1" presStyleIdx="2" presStyleCnt="3">
        <dgm:presLayoutVars>
          <dgm:chMax val="0"/>
          <dgm:chPref val="0"/>
          <dgm:bulletEnabled val="1"/>
        </dgm:presLayoutVars>
      </dgm:prSet>
      <dgm:spPr/>
    </dgm:pt>
    <dgm:pt modelId="{45E8BA2D-1347-49C7-A48A-964B6F4676B0}" type="pres">
      <dgm:prSet presAssocID="{63859214-05D9-4C3A-BAA3-E17D38D699B5}" presName="arrowWedge1" presStyleLbl="fgSibTrans2D1" presStyleIdx="0" presStyleCnt="3"/>
      <dgm:spPr/>
    </dgm:pt>
    <dgm:pt modelId="{B13B4D28-E5BF-4FD7-9AF3-0B64CD7733B6}" type="pres">
      <dgm:prSet presAssocID="{D0EFADD6-F79B-480E-9568-0CAACFF19E62}" presName="arrowWedge2" presStyleLbl="fgSibTrans2D1" presStyleIdx="1" presStyleCnt="3"/>
      <dgm:spPr/>
    </dgm:pt>
    <dgm:pt modelId="{ABE8A19A-31FB-4851-8C5F-89D10DF42773}" type="pres">
      <dgm:prSet presAssocID="{EE841AFB-7B8B-4597-9FBA-7CE143C07237}" presName="arrowWedge3" presStyleLbl="fgSibTrans2D1" presStyleIdx="2" presStyleCnt="3"/>
      <dgm:spPr/>
    </dgm:pt>
  </dgm:ptLst>
  <dgm:cxnLst>
    <dgm:cxn modelId="{00BB5E0B-1EB4-4FFB-B3A0-6840A3EBDEB8}" srcId="{528D7AE0-FE09-49AF-A02A-CC0624B29DBC}" destId="{07F9E414-C56E-4065-9C5F-8F722AE93FC0}" srcOrd="2" destOrd="0" parTransId="{02496DC1-8FC7-455E-8B48-4C46ABD2BB82}" sibTransId="{EE841AFB-7B8B-4597-9FBA-7CE143C07237}"/>
    <dgm:cxn modelId="{77870E2A-38E8-4045-A81A-BD91E073D722}" type="presOf" srcId="{528D7AE0-FE09-49AF-A02A-CC0624B29DBC}" destId="{537A8699-655A-4EFD-B1D4-0423D1F7E2F7}" srcOrd="0" destOrd="0" presId="urn:microsoft.com/office/officeart/2005/8/layout/cycle8"/>
    <dgm:cxn modelId="{201C4B30-493E-421A-9231-74B7CF4DE375}" type="presOf" srcId="{07F9E414-C56E-4065-9C5F-8F722AE93FC0}" destId="{CA0D5A4D-DE5C-4F7D-BB17-6ECF72FDFC84}" srcOrd="0" destOrd="0" presId="urn:microsoft.com/office/officeart/2005/8/layout/cycle8"/>
    <dgm:cxn modelId="{F0E2E636-1CF8-459E-88DB-1035B5FEB723}" srcId="{528D7AE0-FE09-49AF-A02A-CC0624B29DBC}" destId="{D539B18E-F3F4-4408-B4AF-9EE82D694130}" srcOrd="0" destOrd="0" parTransId="{FD6CB7B8-4C5E-4E63-9946-3A0B594BD875}" sibTransId="{63859214-05D9-4C3A-BAA3-E17D38D699B5}"/>
    <dgm:cxn modelId="{773FFD3C-C0A0-46E0-9810-12473214BBFE}" type="presOf" srcId="{07F9E414-C56E-4065-9C5F-8F722AE93FC0}" destId="{A19A3499-C1DB-467F-A4F4-59F4F7331899}" srcOrd="1" destOrd="0" presId="urn:microsoft.com/office/officeart/2005/8/layout/cycle8"/>
    <dgm:cxn modelId="{4FB4A648-6FEE-46E8-9C85-99090D1B82CD}" type="presOf" srcId="{52DFF4BA-7D5F-4CB6-AAE7-E2B756A2F7A2}" destId="{CD9D0DA2-A900-4BDC-ABE8-562DCBFA1E5B}" srcOrd="0" destOrd="0" presId="urn:microsoft.com/office/officeart/2005/8/layout/cycle8"/>
    <dgm:cxn modelId="{D82ECB8C-D5D2-4E35-A9B0-9482A9B31C19}" type="presOf" srcId="{52DFF4BA-7D5F-4CB6-AAE7-E2B756A2F7A2}" destId="{053B903B-DCD8-47C7-BFC9-10FDEC8C17B8}" srcOrd="1" destOrd="0" presId="urn:microsoft.com/office/officeart/2005/8/layout/cycle8"/>
    <dgm:cxn modelId="{BEEBE1BB-0515-4F7E-8071-B5F726AB5D0A}" type="presOf" srcId="{D539B18E-F3F4-4408-B4AF-9EE82D694130}" destId="{CF08E47F-A238-4AEC-BFD7-7D1712DBA3A5}" srcOrd="1" destOrd="0" presId="urn:microsoft.com/office/officeart/2005/8/layout/cycle8"/>
    <dgm:cxn modelId="{F9CF2BBD-4D02-49AF-AB67-0383AEEBEF3D}" srcId="{528D7AE0-FE09-49AF-A02A-CC0624B29DBC}" destId="{52DFF4BA-7D5F-4CB6-AAE7-E2B756A2F7A2}" srcOrd="1" destOrd="0" parTransId="{8BBDEFE9-C405-41DB-8CA4-B729DC165158}" sibTransId="{D0EFADD6-F79B-480E-9568-0CAACFF19E62}"/>
    <dgm:cxn modelId="{531C33DA-10A4-4EF0-9908-BECC2EEEF25F}" type="presOf" srcId="{D539B18E-F3F4-4408-B4AF-9EE82D694130}" destId="{11E4D813-FC60-4012-A18D-32F9D99A5426}" srcOrd="0" destOrd="0" presId="urn:microsoft.com/office/officeart/2005/8/layout/cycle8"/>
    <dgm:cxn modelId="{E7489B8B-FCC2-4596-9533-BB456EE0EB3D}" type="presParOf" srcId="{537A8699-655A-4EFD-B1D4-0423D1F7E2F7}" destId="{11E4D813-FC60-4012-A18D-32F9D99A5426}" srcOrd="0" destOrd="0" presId="urn:microsoft.com/office/officeart/2005/8/layout/cycle8"/>
    <dgm:cxn modelId="{4934D269-CA78-492D-84DB-9DD251B42A46}" type="presParOf" srcId="{537A8699-655A-4EFD-B1D4-0423D1F7E2F7}" destId="{02414249-BFC6-4EDA-9D07-0A702F281594}" srcOrd="1" destOrd="0" presId="urn:microsoft.com/office/officeart/2005/8/layout/cycle8"/>
    <dgm:cxn modelId="{3078BE53-A2E1-4F33-9B48-A6D172A755D4}" type="presParOf" srcId="{537A8699-655A-4EFD-B1D4-0423D1F7E2F7}" destId="{A307E952-C954-4471-B91F-CEF54752C3E0}" srcOrd="2" destOrd="0" presId="urn:microsoft.com/office/officeart/2005/8/layout/cycle8"/>
    <dgm:cxn modelId="{8E5B154B-D262-4626-B153-BEF8003F545D}" type="presParOf" srcId="{537A8699-655A-4EFD-B1D4-0423D1F7E2F7}" destId="{CF08E47F-A238-4AEC-BFD7-7D1712DBA3A5}" srcOrd="3" destOrd="0" presId="urn:microsoft.com/office/officeart/2005/8/layout/cycle8"/>
    <dgm:cxn modelId="{7A1B9A45-7835-4A10-B93F-BDBA56DED7CF}" type="presParOf" srcId="{537A8699-655A-4EFD-B1D4-0423D1F7E2F7}" destId="{CD9D0DA2-A900-4BDC-ABE8-562DCBFA1E5B}" srcOrd="4" destOrd="0" presId="urn:microsoft.com/office/officeart/2005/8/layout/cycle8"/>
    <dgm:cxn modelId="{19C8B5D5-2E12-403F-B19C-C9A95D135E85}" type="presParOf" srcId="{537A8699-655A-4EFD-B1D4-0423D1F7E2F7}" destId="{9151E8FD-442F-4A62-8907-5FF32C74E8E5}" srcOrd="5" destOrd="0" presId="urn:microsoft.com/office/officeart/2005/8/layout/cycle8"/>
    <dgm:cxn modelId="{40C0C7F8-9EDE-45EB-BD66-25E17D235C25}" type="presParOf" srcId="{537A8699-655A-4EFD-B1D4-0423D1F7E2F7}" destId="{9F2E065B-190D-4F7C-A86C-15CACED78D6D}" srcOrd="6" destOrd="0" presId="urn:microsoft.com/office/officeart/2005/8/layout/cycle8"/>
    <dgm:cxn modelId="{E4DA6AD8-CCC8-486F-A446-68D17051B90A}" type="presParOf" srcId="{537A8699-655A-4EFD-B1D4-0423D1F7E2F7}" destId="{053B903B-DCD8-47C7-BFC9-10FDEC8C17B8}" srcOrd="7" destOrd="0" presId="urn:microsoft.com/office/officeart/2005/8/layout/cycle8"/>
    <dgm:cxn modelId="{880727EE-D7A7-4BBB-8AF2-83D6A957D79F}" type="presParOf" srcId="{537A8699-655A-4EFD-B1D4-0423D1F7E2F7}" destId="{CA0D5A4D-DE5C-4F7D-BB17-6ECF72FDFC84}" srcOrd="8" destOrd="0" presId="urn:microsoft.com/office/officeart/2005/8/layout/cycle8"/>
    <dgm:cxn modelId="{EEDB2798-A4A3-4101-9EB3-F9E85682517D}" type="presParOf" srcId="{537A8699-655A-4EFD-B1D4-0423D1F7E2F7}" destId="{F1F5E501-3B4E-49DF-AC62-199D70182081}" srcOrd="9" destOrd="0" presId="urn:microsoft.com/office/officeart/2005/8/layout/cycle8"/>
    <dgm:cxn modelId="{F3436309-1195-444F-A4DD-1292ADA5ACD1}" type="presParOf" srcId="{537A8699-655A-4EFD-B1D4-0423D1F7E2F7}" destId="{0B7A9C52-AE34-4C8E-ABBF-9B9A8CBD7E9F}" srcOrd="10" destOrd="0" presId="urn:microsoft.com/office/officeart/2005/8/layout/cycle8"/>
    <dgm:cxn modelId="{1E19D39C-18B3-4E69-B6D5-1DAE421AAFCD}" type="presParOf" srcId="{537A8699-655A-4EFD-B1D4-0423D1F7E2F7}" destId="{A19A3499-C1DB-467F-A4F4-59F4F7331899}" srcOrd="11" destOrd="0" presId="urn:microsoft.com/office/officeart/2005/8/layout/cycle8"/>
    <dgm:cxn modelId="{63718472-1E10-45C9-8D13-487E76550A4A}" type="presParOf" srcId="{537A8699-655A-4EFD-B1D4-0423D1F7E2F7}" destId="{45E8BA2D-1347-49C7-A48A-964B6F4676B0}" srcOrd="12" destOrd="0" presId="urn:microsoft.com/office/officeart/2005/8/layout/cycle8"/>
    <dgm:cxn modelId="{E605958F-7517-475B-8A9D-3178823286B8}" type="presParOf" srcId="{537A8699-655A-4EFD-B1D4-0423D1F7E2F7}" destId="{B13B4D28-E5BF-4FD7-9AF3-0B64CD7733B6}" srcOrd="13" destOrd="0" presId="urn:microsoft.com/office/officeart/2005/8/layout/cycle8"/>
    <dgm:cxn modelId="{E6205D7E-AA9C-48CF-A016-23243B2031BC}" type="presParOf" srcId="{537A8699-655A-4EFD-B1D4-0423D1F7E2F7}" destId="{ABE8A19A-31FB-4851-8C5F-89D10DF4277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035751-4524-4454-A957-485159299EB7}"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GB"/>
        </a:p>
      </dgm:t>
    </dgm:pt>
    <dgm:pt modelId="{4725A0B6-FFE6-4DE6-AF49-D5E0807C82E5}">
      <dgm:prSet phldrT="[Text]" custT="1"/>
      <dgm:spPr/>
      <dgm:t>
        <a:bodyPr/>
        <a:lstStyle/>
        <a:p>
          <a:r>
            <a:rPr lang="en-GB" sz="1200" dirty="0">
              <a:latin typeface="Arial" panose="020B0604020202020204" pitchFamily="34" charset="0"/>
              <a:cs typeface="Arial" panose="020B0604020202020204" pitchFamily="34" charset="0"/>
            </a:rPr>
            <a:t>Members of the Redcar &amp; Cleveland Attendance Alliance </a:t>
          </a:r>
        </a:p>
      </dgm:t>
    </dgm:pt>
    <dgm:pt modelId="{C1C857F0-1680-4586-BAD6-02F79BFBA95B}" type="parTrans" cxnId="{7CF841C8-D6BE-4943-98EE-B000BD0A82BB}">
      <dgm:prSet/>
      <dgm:spPr/>
      <dgm:t>
        <a:bodyPr/>
        <a:lstStyle/>
        <a:p>
          <a:endParaRPr lang="en-GB" sz="1200">
            <a:latin typeface="Arial" panose="020B0604020202020204" pitchFamily="34" charset="0"/>
            <a:cs typeface="Arial" panose="020B0604020202020204" pitchFamily="34" charset="0"/>
          </a:endParaRPr>
        </a:p>
      </dgm:t>
    </dgm:pt>
    <dgm:pt modelId="{9729C9AE-D7A5-4A56-BFAD-1F7784E96A9B}" type="sibTrans" cxnId="{7CF841C8-D6BE-4943-98EE-B000BD0A82BB}">
      <dgm:prSet/>
      <dgm:spPr/>
      <dgm:t>
        <a:bodyPr/>
        <a:lstStyle/>
        <a:p>
          <a:endParaRPr lang="en-GB" sz="1200">
            <a:latin typeface="Arial" panose="020B0604020202020204" pitchFamily="34" charset="0"/>
            <a:cs typeface="Arial" panose="020B0604020202020204" pitchFamily="34" charset="0"/>
          </a:endParaRPr>
        </a:p>
      </dgm:t>
    </dgm:pt>
    <dgm:pt modelId="{72F4FE2F-DF66-4A13-B41C-4FE13B4BD370}">
      <dgm:prSet phldrT="[Text]" custT="1"/>
      <dgm:spPr/>
      <dgm:t>
        <a:bodyPr/>
        <a:lstStyle/>
        <a:p>
          <a:r>
            <a:rPr lang="en-GB" sz="1200" dirty="0">
              <a:latin typeface="Arial" panose="020B0604020202020204" pitchFamily="34" charset="0"/>
              <a:cs typeface="Arial" panose="020B0604020202020204" pitchFamily="34" charset="0"/>
            </a:rPr>
            <a:t>Strategically themed co-leadership action groups (individual action plans)</a:t>
          </a:r>
        </a:p>
      </dgm:t>
    </dgm:pt>
    <dgm:pt modelId="{7DC1A773-03E6-4AA1-A224-2D3BEA57B549}" type="parTrans" cxnId="{597F6B98-494E-4978-BBD5-177A4711535F}">
      <dgm:prSet/>
      <dgm:spPr/>
      <dgm:t>
        <a:bodyPr/>
        <a:lstStyle/>
        <a:p>
          <a:endParaRPr lang="en-GB" sz="1200">
            <a:latin typeface="Arial" panose="020B0604020202020204" pitchFamily="34" charset="0"/>
            <a:cs typeface="Arial" panose="020B0604020202020204" pitchFamily="34" charset="0"/>
          </a:endParaRPr>
        </a:p>
      </dgm:t>
    </dgm:pt>
    <dgm:pt modelId="{3DF680CB-0ADE-4818-A64E-3B4523E2366C}" type="sibTrans" cxnId="{597F6B98-494E-4978-BBD5-177A4711535F}">
      <dgm:prSet/>
      <dgm:spPr/>
      <dgm:t>
        <a:bodyPr/>
        <a:lstStyle/>
        <a:p>
          <a:endParaRPr lang="en-GB" sz="1200">
            <a:latin typeface="Arial" panose="020B0604020202020204" pitchFamily="34" charset="0"/>
            <a:cs typeface="Arial" panose="020B0604020202020204" pitchFamily="34" charset="0"/>
          </a:endParaRPr>
        </a:p>
      </dgm:t>
    </dgm:pt>
    <dgm:pt modelId="{BBE51B57-0457-4B31-A90A-14743DF7823F}">
      <dgm:prSet phldrT="[Text]" custT="1"/>
      <dgm:spPr/>
      <dgm:t>
        <a:bodyPr/>
        <a:lstStyle/>
        <a:p>
          <a:r>
            <a:rPr lang="en-GB" sz="1200" dirty="0">
              <a:latin typeface="Arial" panose="020B0604020202020204" pitchFamily="34" charset="0"/>
              <a:cs typeface="Arial" panose="020B0604020202020204" pitchFamily="34" charset="0"/>
            </a:rPr>
            <a:t>MAEB Co-Leadership Action Group (ensuring connectivity between individual action plans)</a:t>
          </a:r>
        </a:p>
      </dgm:t>
    </dgm:pt>
    <dgm:pt modelId="{949B2255-47A1-45DE-8F31-37729BC39AF0}" type="parTrans" cxnId="{9925D38F-F35A-410B-A4DD-6ABAFED33E1D}">
      <dgm:prSet/>
      <dgm:spPr/>
      <dgm:t>
        <a:bodyPr/>
        <a:lstStyle/>
        <a:p>
          <a:endParaRPr lang="en-GB" sz="1200">
            <a:latin typeface="Arial" panose="020B0604020202020204" pitchFamily="34" charset="0"/>
            <a:cs typeface="Arial" panose="020B0604020202020204" pitchFamily="34" charset="0"/>
          </a:endParaRPr>
        </a:p>
      </dgm:t>
    </dgm:pt>
    <dgm:pt modelId="{63063976-3470-4F02-A2A0-0FA9EEE719ED}" type="sibTrans" cxnId="{9925D38F-F35A-410B-A4DD-6ABAFED33E1D}">
      <dgm:prSet/>
      <dgm:spPr/>
      <dgm:t>
        <a:bodyPr/>
        <a:lstStyle/>
        <a:p>
          <a:endParaRPr lang="en-GB" sz="1200">
            <a:latin typeface="Arial" panose="020B0604020202020204" pitchFamily="34" charset="0"/>
            <a:cs typeface="Arial" panose="020B0604020202020204" pitchFamily="34" charset="0"/>
          </a:endParaRPr>
        </a:p>
      </dgm:t>
    </dgm:pt>
    <dgm:pt modelId="{8FD31599-EC6C-41D7-A5AF-839A6FFCAD00}">
      <dgm:prSet phldrT="[Text]" custT="1"/>
      <dgm:spPr/>
      <dgm:t>
        <a:bodyPr/>
        <a:lstStyle/>
        <a:p>
          <a:r>
            <a:rPr lang="en-GB" sz="1200" dirty="0">
              <a:latin typeface="Arial" panose="020B0604020202020204" pitchFamily="34" charset="0"/>
              <a:cs typeface="Arial" panose="020B0604020202020204" pitchFamily="34" charset="0"/>
            </a:rPr>
            <a:t>RCBC Leadership</a:t>
          </a:r>
        </a:p>
      </dgm:t>
    </dgm:pt>
    <dgm:pt modelId="{3F1B5F7D-3FB7-4C1A-99C4-2BD80F7CEC0A}" type="parTrans" cxnId="{D7DE5B89-EA7B-44A0-A350-A339A9A7689C}">
      <dgm:prSet/>
      <dgm:spPr/>
      <dgm:t>
        <a:bodyPr/>
        <a:lstStyle/>
        <a:p>
          <a:endParaRPr lang="en-GB" sz="1200">
            <a:latin typeface="Arial" panose="020B0604020202020204" pitchFamily="34" charset="0"/>
            <a:cs typeface="Arial" panose="020B0604020202020204" pitchFamily="34" charset="0"/>
          </a:endParaRPr>
        </a:p>
      </dgm:t>
    </dgm:pt>
    <dgm:pt modelId="{AC38294C-15A6-4756-9038-3F68C3C52358}" type="sibTrans" cxnId="{D7DE5B89-EA7B-44A0-A350-A339A9A7689C}">
      <dgm:prSet/>
      <dgm:spPr/>
      <dgm:t>
        <a:bodyPr/>
        <a:lstStyle/>
        <a:p>
          <a:endParaRPr lang="en-GB" sz="1200">
            <a:latin typeface="Arial" panose="020B0604020202020204" pitchFamily="34" charset="0"/>
            <a:cs typeface="Arial" panose="020B0604020202020204" pitchFamily="34" charset="0"/>
          </a:endParaRPr>
        </a:p>
      </dgm:t>
    </dgm:pt>
    <dgm:pt modelId="{0E391FB4-42FF-45CA-BF2C-BC81E6C54B51}" type="pres">
      <dgm:prSet presAssocID="{4F035751-4524-4454-A957-485159299EB7}" presName="Name0" presStyleCnt="0">
        <dgm:presLayoutVars>
          <dgm:chMax val="7"/>
          <dgm:resizeHandles val="exact"/>
        </dgm:presLayoutVars>
      </dgm:prSet>
      <dgm:spPr/>
    </dgm:pt>
    <dgm:pt modelId="{BA78AA94-D489-40CB-B90B-530909C12316}" type="pres">
      <dgm:prSet presAssocID="{4F035751-4524-4454-A957-485159299EB7}" presName="comp1" presStyleCnt="0"/>
      <dgm:spPr/>
    </dgm:pt>
    <dgm:pt modelId="{14056C66-1A7E-4731-9015-517692294100}" type="pres">
      <dgm:prSet presAssocID="{4F035751-4524-4454-A957-485159299EB7}" presName="circle1" presStyleLbl="node1" presStyleIdx="0" presStyleCnt="4"/>
      <dgm:spPr/>
    </dgm:pt>
    <dgm:pt modelId="{F4FADC2E-CA73-4046-B343-0066797D3B33}" type="pres">
      <dgm:prSet presAssocID="{4F035751-4524-4454-A957-485159299EB7}" presName="c1text" presStyleLbl="node1" presStyleIdx="0" presStyleCnt="4">
        <dgm:presLayoutVars>
          <dgm:bulletEnabled val="1"/>
        </dgm:presLayoutVars>
      </dgm:prSet>
      <dgm:spPr/>
    </dgm:pt>
    <dgm:pt modelId="{39A1664E-D427-42B5-833E-BB36C1B1C796}" type="pres">
      <dgm:prSet presAssocID="{4F035751-4524-4454-A957-485159299EB7}" presName="comp2" presStyleCnt="0"/>
      <dgm:spPr/>
    </dgm:pt>
    <dgm:pt modelId="{18B40389-70DA-4699-8A6E-757BDC5B71F1}" type="pres">
      <dgm:prSet presAssocID="{4F035751-4524-4454-A957-485159299EB7}" presName="circle2" presStyleLbl="node1" presStyleIdx="1" presStyleCnt="4"/>
      <dgm:spPr/>
    </dgm:pt>
    <dgm:pt modelId="{F073DE51-962C-4F16-A9F2-F36950703325}" type="pres">
      <dgm:prSet presAssocID="{4F035751-4524-4454-A957-485159299EB7}" presName="c2text" presStyleLbl="node1" presStyleIdx="1" presStyleCnt="4">
        <dgm:presLayoutVars>
          <dgm:bulletEnabled val="1"/>
        </dgm:presLayoutVars>
      </dgm:prSet>
      <dgm:spPr/>
    </dgm:pt>
    <dgm:pt modelId="{CA411CBD-9882-4F55-BB9C-6DB02631771A}" type="pres">
      <dgm:prSet presAssocID="{4F035751-4524-4454-A957-485159299EB7}" presName="comp3" presStyleCnt="0"/>
      <dgm:spPr/>
    </dgm:pt>
    <dgm:pt modelId="{8F32CA88-A6C2-4ADC-9C3B-8A824C54FC01}" type="pres">
      <dgm:prSet presAssocID="{4F035751-4524-4454-A957-485159299EB7}" presName="circle3" presStyleLbl="node1" presStyleIdx="2" presStyleCnt="4"/>
      <dgm:spPr/>
    </dgm:pt>
    <dgm:pt modelId="{F19E364C-5186-439A-9929-330F97720B82}" type="pres">
      <dgm:prSet presAssocID="{4F035751-4524-4454-A957-485159299EB7}" presName="c3text" presStyleLbl="node1" presStyleIdx="2" presStyleCnt="4">
        <dgm:presLayoutVars>
          <dgm:bulletEnabled val="1"/>
        </dgm:presLayoutVars>
      </dgm:prSet>
      <dgm:spPr/>
    </dgm:pt>
    <dgm:pt modelId="{CEA72814-D9EA-4049-BF58-0931CD6283FE}" type="pres">
      <dgm:prSet presAssocID="{4F035751-4524-4454-A957-485159299EB7}" presName="comp4" presStyleCnt="0"/>
      <dgm:spPr/>
    </dgm:pt>
    <dgm:pt modelId="{A34E35A6-DC66-4460-B5AE-829EE7F661CC}" type="pres">
      <dgm:prSet presAssocID="{4F035751-4524-4454-A957-485159299EB7}" presName="circle4" presStyleLbl="node1" presStyleIdx="3" presStyleCnt="4"/>
      <dgm:spPr/>
    </dgm:pt>
    <dgm:pt modelId="{EA119FC5-26C9-492B-BE63-14A0CD1C232F}" type="pres">
      <dgm:prSet presAssocID="{4F035751-4524-4454-A957-485159299EB7}" presName="c4text" presStyleLbl="node1" presStyleIdx="3" presStyleCnt="4">
        <dgm:presLayoutVars>
          <dgm:bulletEnabled val="1"/>
        </dgm:presLayoutVars>
      </dgm:prSet>
      <dgm:spPr/>
    </dgm:pt>
  </dgm:ptLst>
  <dgm:cxnLst>
    <dgm:cxn modelId="{0E43FB4D-6CCE-4427-BE70-A7BB71FD32E6}" type="presOf" srcId="{72F4FE2F-DF66-4A13-B41C-4FE13B4BD370}" destId="{18B40389-70DA-4699-8A6E-757BDC5B71F1}" srcOrd="0" destOrd="0" presId="urn:microsoft.com/office/officeart/2005/8/layout/venn2"/>
    <dgm:cxn modelId="{A7B58E52-6F7B-47C9-BFE0-5123ED3D7FF7}" type="presOf" srcId="{4725A0B6-FFE6-4DE6-AF49-D5E0807C82E5}" destId="{F4FADC2E-CA73-4046-B343-0066797D3B33}" srcOrd="1" destOrd="0" presId="urn:microsoft.com/office/officeart/2005/8/layout/venn2"/>
    <dgm:cxn modelId="{829C8C77-5DBF-4109-B82A-D88C1CA28F83}" type="presOf" srcId="{8FD31599-EC6C-41D7-A5AF-839A6FFCAD00}" destId="{EA119FC5-26C9-492B-BE63-14A0CD1C232F}" srcOrd="1" destOrd="0" presId="urn:microsoft.com/office/officeart/2005/8/layout/venn2"/>
    <dgm:cxn modelId="{10D7C759-48D9-44E5-BB98-24648641AADE}" type="presOf" srcId="{8FD31599-EC6C-41D7-A5AF-839A6FFCAD00}" destId="{A34E35A6-DC66-4460-B5AE-829EE7F661CC}" srcOrd="0" destOrd="0" presId="urn:microsoft.com/office/officeart/2005/8/layout/venn2"/>
    <dgm:cxn modelId="{D7DE5B89-EA7B-44A0-A350-A339A9A7689C}" srcId="{4F035751-4524-4454-A957-485159299EB7}" destId="{8FD31599-EC6C-41D7-A5AF-839A6FFCAD00}" srcOrd="3" destOrd="0" parTransId="{3F1B5F7D-3FB7-4C1A-99C4-2BD80F7CEC0A}" sibTransId="{AC38294C-15A6-4756-9038-3F68C3C52358}"/>
    <dgm:cxn modelId="{0B19388E-FF7D-4CCB-A3C2-F770CDA0B7BD}" type="presOf" srcId="{4725A0B6-FFE6-4DE6-AF49-D5E0807C82E5}" destId="{14056C66-1A7E-4731-9015-517692294100}" srcOrd="0" destOrd="0" presId="urn:microsoft.com/office/officeart/2005/8/layout/venn2"/>
    <dgm:cxn modelId="{9925D38F-F35A-410B-A4DD-6ABAFED33E1D}" srcId="{4F035751-4524-4454-A957-485159299EB7}" destId="{BBE51B57-0457-4B31-A90A-14743DF7823F}" srcOrd="2" destOrd="0" parTransId="{949B2255-47A1-45DE-8F31-37729BC39AF0}" sibTransId="{63063976-3470-4F02-A2A0-0FA9EEE719ED}"/>
    <dgm:cxn modelId="{597F6B98-494E-4978-BBD5-177A4711535F}" srcId="{4F035751-4524-4454-A957-485159299EB7}" destId="{72F4FE2F-DF66-4A13-B41C-4FE13B4BD370}" srcOrd="1" destOrd="0" parTransId="{7DC1A773-03E6-4AA1-A224-2D3BEA57B549}" sibTransId="{3DF680CB-0ADE-4818-A64E-3B4523E2366C}"/>
    <dgm:cxn modelId="{7CF841C8-D6BE-4943-98EE-B000BD0A82BB}" srcId="{4F035751-4524-4454-A957-485159299EB7}" destId="{4725A0B6-FFE6-4DE6-AF49-D5E0807C82E5}" srcOrd="0" destOrd="0" parTransId="{C1C857F0-1680-4586-BAD6-02F79BFBA95B}" sibTransId="{9729C9AE-D7A5-4A56-BFAD-1F7784E96A9B}"/>
    <dgm:cxn modelId="{98FB80D6-53CD-4276-9379-3EFD9043529A}" type="presOf" srcId="{BBE51B57-0457-4B31-A90A-14743DF7823F}" destId="{F19E364C-5186-439A-9929-330F97720B82}" srcOrd="1" destOrd="0" presId="urn:microsoft.com/office/officeart/2005/8/layout/venn2"/>
    <dgm:cxn modelId="{CC949DD8-A6A2-4C9D-A3A1-A1F15ED3A5E0}" type="presOf" srcId="{4F035751-4524-4454-A957-485159299EB7}" destId="{0E391FB4-42FF-45CA-BF2C-BC81E6C54B51}" srcOrd="0" destOrd="0" presId="urn:microsoft.com/office/officeart/2005/8/layout/venn2"/>
    <dgm:cxn modelId="{ABAEADDC-853E-45E7-9603-D31B82AF1588}" type="presOf" srcId="{BBE51B57-0457-4B31-A90A-14743DF7823F}" destId="{8F32CA88-A6C2-4ADC-9C3B-8A824C54FC01}" srcOrd="0" destOrd="0" presId="urn:microsoft.com/office/officeart/2005/8/layout/venn2"/>
    <dgm:cxn modelId="{0BF17EDE-EF0E-4A5B-8235-0654E16A9820}" type="presOf" srcId="{72F4FE2F-DF66-4A13-B41C-4FE13B4BD370}" destId="{F073DE51-962C-4F16-A9F2-F36950703325}" srcOrd="1" destOrd="0" presId="urn:microsoft.com/office/officeart/2005/8/layout/venn2"/>
    <dgm:cxn modelId="{7ED1B404-9D87-461C-9EB1-FF62CAB1E883}" type="presParOf" srcId="{0E391FB4-42FF-45CA-BF2C-BC81E6C54B51}" destId="{BA78AA94-D489-40CB-B90B-530909C12316}" srcOrd="0" destOrd="0" presId="urn:microsoft.com/office/officeart/2005/8/layout/venn2"/>
    <dgm:cxn modelId="{EC1C6502-CAE9-4232-9D97-47051669F0B6}" type="presParOf" srcId="{BA78AA94-D489-40CB-B90B-530909C12316}" destId="{14056C66-1A7E-4731-9015-517692294100}" srcOrd="0" destOrd="0" presId="urn:microsoft.com/office/officeart/2005/8/layout/venn2"/>
    <dgm:cxn modelId="{D2CBDE6F-3684-4624-9C01-3142800E62F0}" type="presParOf" srcId="{BA78AA94-D489-40CB-B90B-530909C12316}" destId="{F4FADC2E-CA73-4046-B343-0066797D3B33}" srcOrd="1" destOrd="0" presId="urn:microsoft.com/office/officeart/2005/8/layout/venn2"/>
    <dgm:cxn modelId="{5B7B68BA-5E24-4B0C-83D4-7EF0ADA92331}" type="presParOf" srcId="{0E391FB4-42FF-45CA-BF2C-BC81E6C54B51}" destId="{39A1664E-D427-42B5-833E-BB36C1B1C796}" srcOrd="1" destOrd="0" presId="urn:microsoft.com/office/officeart/2005/8/layout/venn2"/>
    <dgm:cxn modelId="{4A4B86A5-091E-4D5A-ACD8-C33355B1543B}" type="presParOf" srcId="{39A1664E-D427-42B5-833E-BB36C1B1C796}" destId="{18B40389-70DA-4699-8A6E-757BDC5B71F1}" srcOrd="0" destOrd="0" presId="urn:microsoft.com/office/officeart/2005/8/layout/venn2"/>
    <dgm:cxn modelId="{D8DD5313-F54B-4F80-B820-E2A3A035D5E3}" type="presParOf" srcId="{39A1664E-D427-42B5-833E-BB36C1B1C796}" destId="{F073DE51-962C-4F16-A9F2-F36950703325}" srcOrd="1" destOrd="0" presId="urn:microsoft.com/office/officeart/2005/8/layout/venn2"/>
    <dgm:cxn modelId="{21D4B5D2-5E22-465B-B212-60839CFE673A}" type="presParOf" srcId="{0E391FB4-42FF-45CA-BF2C-BC81E6C54B51}" destId="{CA411CBD-9882-4F55-BB9C-6DB02631771A}" srcOrd="2" destOrd="0" presId="urn:microsoft.com/office/officeart/2005/8/layout/venn2"/>
    <dgm:cxn modelId="{FB7AD307-190D-4ECB-9600-044986583F4D}" type="presParOf" srcId="{CA411CBD-9882-4F55-BB9C-6DB02631771A}" destId="{8F32CA88-A6C2-4ADC-9C3B-8A824C54FC01}" srcOrd="0" destOrd="0" presId="urn:microsoft.com/office/officeart/2005/8/layout/venn2"/>
    <dgm:cxn modelId="{8EC70CF4-7C1E-4DCC-8046-13F23583DBB8}" type="presParOf" srcId="{CA411CBD-9882-4F55-BB9C-6DB02631771A}" destId="{F19E364C-5186-439A-9929-330F97720B82}" srcOrd="1" destOrd="0" presId="urn:microsoft.com/office/officeart/2005/8/layout/venn2"/>
    <dgm:cxn modelId="{54EB8DD0-47E5-4132-8593-7B4A84A8D58A}" type="presParOf" srcId="{0E391FB4-42FF-45CA-BF2C-BC81E6C54B51}" destId="{CEA72814-D9EA-4049-BF58-0931CD6283FE}" srcOrd="3" destOrd="0" presId="urn:microsoft.com/office/officeart/2005/8/layout/venn2"/>
    <dgm:cxn modelId="{325E09B5-0698-4EFF-8FB6-5EDE2668BF3F}" type="presParOf" srcId="{CEA72814-D9EA-4049-BF58-0931CD6283FE}" destId="{A34E35A6-DC66-4460-B5AE-829EE7F661CC}" srcOrd="0" destOrd="0" presId="urn:microsoft.com/office/officeart/2005/8/layout/venn2"/>
    <dgm:cxn modelId="{8B77CAA9-7F19-4FC6-8454-862E9280913C}" type="presParOf" srcId="{CEA72814-D9EA-4049-BF58-0931CD6283FE}" destId="{EA119FC5-26C9-492B-BE63-14A0CD1C232F}"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9F0736-C10B-4B0F-968B-C1DA77961A59}"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GB"/>
        </a:p>
      </dgm:t>
    </dgm:pt>
    <dgm:pt modelId="{885ECA71-ED46-4386-B49F-9B44AC11F099}">
      <dgm:prSet phldrT="[Text]"/>
      <dgm:spPr/>
      <dgm:t>
        <a:bodyPr/>
        <a:lstStyle/>
        <a:p>
          <a:r>
            <a:rPr lang="en-GB" b="0" dirty="0">
              <a:latin typeface="Arial" panose="020B0604020202020204" pitchFamily="34" charset="0"/>
              <a:cs typeface="Arial" panose="020B0604020202020204" pitchFamily="34" charset="0"/>
            </a:rPr>
            <a:t>Cross-cutting themes: </a:t>
          </a:r>
        </a:p>
        <a:p>
          <a:r>
            <a:rPr lang="en-GB" b="0" dirty="0">
              <a:latin typeface="Arial" panose="020B0604020202020204" pitchFamily="34" charset="0"/>
              <a:cs typeface="Arial" panose="020B0604020202020204" pitchFamily="34" charset="0"/>
            </a:rPr>
            <a:t>Relational practice</a:t>
          </a:r>
        </a:p>
        <a:p>
          <a:r>
            <a:rPr lang="en-GB" b="0" dirty="0">
              <a:latin typeface="Arial" panose="020B0604020202020204" pitchFamily="34" charset="0"/>
              <a:cs typeface="Arial" panose="020B0604020202020204" pitchFamily="34" charset="0"/>
            </a:rPr>
            <a:t>Investment &amp; leverage</a:t>
          </a:r>
        </a:p>
        <a:p>
          <a:r>
            <a:rPr lang="en-GB" b="0" dirty="0">
              <a:latin typeface="Arial" panose="020B0604020202020204" pitchFamily="34" charset="0"/>
              <a:cs typeface="Arial" panose="020B0604020202020204" pitchFamily="34" charset="0"/>
            </a:rPr>
            <a:t>Safety</a:t>
          </a:r>
        </a:p>
      </dgm:t>
    </dgm:pt>
    <dgm:pt modelId="{432F3524-1EEE-488A-A21D-4971F28F5531}" type="parTrans" cxnId="{EFF18C04-D3FB-43BF-ACBA-B19696E628A1}">
      <dgm:prSet/>
      <dgm:spPr/>
      <dgm:t>
        <a:bodyPr/>
        <a:lstStyle/>
        <a:p>
          <a:endParaRPr lang="en-GB" b="0">
            <a:latin typeface="Arial" panose="020B0604020202020204" pitchFamily="34" charset="0"/>
            <a:cs typeface="Arial" panose="020B0604020202020204" pitchFamily="34" charset="0"/>
          </a:endParaRPr>
        </a:p>
      </dgm:t>
    </dgm:pt>
    <dgm:pt modelId="{58E2B05E-34C3-4CD4-88E1-EC002F4D2C40}" type="sibTrans" cxnId="{EFF18C04-D3FB-43BF-ACBA-B19696E628A1}">
      <dgm:prSet/>
      <dgm:spPr/>
      <dgm:t>
        <a:bodyPr/>
        <a:lstStyle/>
        <a:p>
          <a:endParaRPr lang="en-GB" b="0">
            <a:latin typeface="Arial" panose="020B0604020202020204" pitchFamily="34" charset="0"/>
            <a:cs typeface="Arial" panose="020B0604020202020204" pitchFamily="34" charset="0"/>
          </a:endParaRPr>
        </a:p>
      </dgm:t>
    </dgm:pt>
    <dgm:pt modelId="{AA227C59-1090-435F-8997-488B70E9B1E3}">
      <dgm:prSet phldrT="[Text]"/>
      <dgm:spPr/>
      <dgm:t>
        <a:bodyPr/>
        <a:lstStyle/>
        <a:p>
          <a:r>
            <a:rPr lang="en-GB" b="0" dirty="0">
              <a:latin typeface="Arial" panose="020B0604020202020204" pitchFamily="34" charset="0"/>
              <a:cs typeface="Arial" panose="020B0604020202020204" pitchFamily="34" charset="0"/>
            </a:rPr>
            <a:t>Lived experience, parent/carer engagement and communications </a:t>
          </a:r>
        </a:p>
      </dgm:t>
    </dgm:pt>
    <dgm:pt modelId="{43E529EE-AE17-452B-9874-0DD4A7DDFABF}" type="parTrans" cxnId="{87BFCF76-53CA-4F96-9174-276B47C21495}">
      <dgm:prSet/>
      <dgm:spPr/>
      <dgm:t>
        <a:bodyPr/>
        <a:lstStyle/>
        <a:p>
          <a:endParaRPr lang="en-GB" b="0">
            <a:latin typeface="Arial" panose="020B0604020202020204" pitchFamily="34" charset="0"/>
            <a:cs typeface="Arial" panose="020B0604020202020204" pitchFamily="34" charset="0"/>
          </a:endParaRPr>
        </a:p>
      </dgm:t>
    </dgm:pt>
    <dgm:pt modelId="{7DF6D79C-0845-43C2-9274-DBFA2DD99E13}" type="sibTrans" cxnId="{87BFCF76-53CA-4F96-9174-276B47C21495}">
      <dgm:prSet/>
      <dgm:spPr/>
      <dgm:t>
        <a:bodyPr/>
        <a:lstStyle/>
        <a:p>
          <a:endParaRPr lang="en-GB" b="0">
            <a:latin typeface="Arial" panose="020B0604020202020204" pitchFamily="34" charset="0"/>
            <a:cs typeface="Arial" panose="020B0604020202020204" pitchFamily="34" charset="0"/>
          </a:endParaRPr>
        </a:p>
      </dgm:t>
    </dgm:pt>
    <dgm:pt modelId="{088A5011-67D5-4AB9-8857-801BD0E16BB3}">
      <dgm:prSet phldrT="[Text]"/>
      <dgm:spPr/>
      <dgm:t>
        <a:bodyPr/>
        <a:lstStyle/>
        <a:p>
          <a:r>
            <a:rPr lang="en-GB" b="0" dirty="0">
              <a:latin typeface="Arial" panose="020B0604020202020204" pitchFamily="34" charset="0"/>
              <a:cs typeface="Arial" panose="020B0604020202020204" pitchFamily="34" charset="0"/>
            </a:rPr>
            <a:t>Mentoring, peer support and coaching solutions </a:t>
          </a:r>
        </a:p>
      </dgm:t>
    </dgm:pt>
    <dgm:pt modelId="{2BDE44D4-986D-4C48-AEB8-968BC4DDE6C0}" type="parTrans" cxnId="{CFE63E63-C8CB-4EDF-972F-6580D1545A37}">
      <dgm:prSet/>
      <dgm:spPr/>
      <dgm:t>
        <a:bodyPr/>
        <a:lstStyle/>
        <a:p>
          <a:endParaRPr lang="en-GB" b="0">
            <a:latin typeface="Arial" panose="020B0604020202020204" pitchFamily="34" charset="0"/>
            <a:cs typeface="Arial" panose="020B0604020202020204" pitchFamily="34" charset="0"/>
          </a:endParaRPr>
        </a:p>
      </dgm:t>
    </dgm:pt>
    <dgm:pt modelId="{08838EEE-E814-4056-BA52-81962623D426}" type="sibTrans" cxnId="{CFE63E63-C8CB-4EDF-972F-6580D1545A37}">
      <dgm:prSet/>
      <dgm:spPr/>
      <dgm:t>
        <a:bodyPr/>
        <a:lstStyle/>
        <a:p>
          <a:endParaRPr lang="en-GB" b="0">
            <a:latin typeface="Arial" panose="020B0604020202020204" pitchFamily="34" charset="0"/>
            <a:cs typeface="Arial" panose="020B0604020202020204" pitchFamily="34" charset="0"/>
          </a:endParaRPr>
        </a:p>
      </dgm:t>
    </dgm:pt>
    <dgm:pt modelId="{D9503F8A-C015-457C-9BC8-F2B016AC59D0}">
      <dgm:prSet phldrT="[Text]"/>
      <dgm:spPr/>
      <dgm:t>
        <a:bodyPr/>
        <a:lstStyle/>
        <a:p>
          <a:r>
            <a:rPr lang="en-GB" b="0" dirty="0">
              <a:latin typeface="Arial" panose="020B0604020202020204" pitchFamily="34" charset="0"/>
              <a:cs typeface="Arial" panose="020B0604020202020204" pitchFamily="34" charset="0"/>
            </a:rPr>
            <a:t>Targeted support and caseload management solutions</a:t>
          </a:r>
        </a:p>
      </dgm:t>
    </dgm:pt>
    <dgm:pt modelId="{85797F75-0F96-476A-8717-59B4F9D7E36A}" type="parTrans" cxnId="{91C3AB0E-95B9-4187-AF1D-D3264BE7EBC4}">
      <dgm:prSet/>
      <dgm:spPr/>
      <dgm:t>
        <a:bodyPr/>
        <a:lstStyle/>
        <a:p>
          <a:endParaRPr lang="en-GB" b="0">
            <a:latin typeface="Arial" panose="020B0604020202020204" pitchFamily="34" charset="0"/>
            <a:cs typeface="Arial" panose="020B0604020202020204" pitchFamily="34" charset="0"/>
          </a:endParaRPr>
        </a:p>
      </dgm:t>
    </dgm:pt>
    <dgm:pt modelId="{FFCDCC22-C994-4786-887D-19E1A421E5F2}" type="sibTrans" cxnId="{91C3AB0E-95B9-4187-AF1D-D3264BE7EBC4}">
      <dgm:prSet/>
      <dgm:spPr/>
      <dgm:t>
        <a:bodyPr/>
        <a:lstStyle/>
        <a:p>
          <a:endParaRPr lang="en-GB" b="0">
            <a:latin typeface="Arial" panose="020B0604020202020204" pitchFamily="34" charset="0"/>
            <a:cs typeface="Arial" panose="020B0604020202020204" pitchFamily="34" charset="0"/>
          </a:endParaRPr>
        </a:p>
      </dgm:t>
    </dgm:pt>
    <dgm:pt modelId="{96CE3B1E-2151-46E5-A1D9-959B10F5FD1E}">
      <dgm:prSet phldrT="[Text]"/>
      <dgm:spPr/>
      <dgm:t>
        <a:bodyPr/>
        <a:lstStyle/>
        <a:p>
          <a:r>
            <a:rPr lang="en-GB" b="0" dirty="0">
              <a:latin typeface="Arial" panose="020B0604020202020204" pitchFamily="34" charset="0"/>
              <a:cs typeface="Arial" panose="020B0604020202020204" pitchFamily="34" charset="0"/>
            </a:rPr>
            <a:t>Health and attendance </a:t>
          </a:r>
        </a:p>
      </dgm:t>
    </dgm:pt>
    <dgm:pt modelId="{D6FF706B-1FD5-47D0-8B91-94DD924DB327}" type="parTrans" cxnId="{D98C3DCD-6C63-4D4E-A254-8A6672421335}">
      <dgm:prSet/>
      <dgm:spPr/>
      <dgm:t>
        <a:bodyPr/>
        <a:lstStyle/>
        <a:p>
          <a:endParaRPr lang="en-GB" b="0">
            <a:latin typeface="Arial" panose="020B0604020202020204" pitchFamily="34" charset="0"/>
            <a:cs typeface="Arial" panose="020B0604020202020204" pitchFamily="34" charset="0"/>
          </a:endParaRPr>
        </a:p>
      </dgm:t>
    </dgm:pt>
    <dgm:pt modelId="{4F8DEB55-E22E-406B-A2B1-3B8608419B27}" type="sibTrans" cxnId="{D98C3DCD-6C63-4D4E-A254-8A6672421335}">
      <dgm:prSet/>
      <dgm:spPr/>
      <dgm:t>
        <a:bodyPr/>
        <a:lstStyle/>
        <a:p>
          <a:endParaRPr lang="en-GB" b="0">
            <a:latin typeface="Arial" panose="020B0604020202020204" pitchFamily="34" charset="0"/>
            <a:cs typeface="Arial" panose="020B0604020202020204" pitchFamily="34" charset="0"/>
          </a:endParaRPr>
        </a:p>
      </dgm:t>
    </dgm:pt>
    <dgm:pt modelId="{EF293048-42AB-411D-9835-8C2AB1DFF49F}">
      <dgm:prSet phldrT="[Text]"/>
      <dgm:spPr/>
      <dgm:t>
        <a:bodyPr/>
        <a:lstStyle/>
        <a:p>
          <a:r>
            <a:rPr lang="en-GB" b="0" dirty="0">
              <a:latin typeface="Arial" panose="020B0604020202020204" pitchFamily="34" charset="0"/>
              <a:cs typeface="Arial" panose="020B0604020202020204" pitchFamily="34" charset="0"/>
            </a:rPr>
            <a:t>Place-based pilot </a:t>
          </a:r>
        </a:p>
      </dgm:t>
    </dgm:pt>
    <dgm:pt modelId="{8E636F36-C347-4FD1-9304-ACBC4E29BA32}" type="parTrans" cxnId="{0EB849C9-98F4-4901-8854-2886B56A9E17}">
      <dgm:prSet/>
      <dgm:spPr/>
      <dgm:t>
        <a:bodyPr/>
        <a:lstStyle/>
        <a:p>
          <a:endParaRPr lang="en-GB" b="0">
            <a:latin typeface="Arial" panose="020B0604020202020204" pitchFamily="34" charset="0"/>
            <a:cs typeface="Arial" panose="020B0604020202020204" pitchFamily="34" charset="0"/>
          </a:endParaRPr>
        </a:p>
      </dgm:t>
    </dgm:pt>
    <dgm:pt modelId="{B91DC534-DC64-4EBD-B207-6B2F52D92394}" type="sibTrans" cxnId="{0EB849C9-98F4-4901-8854-2886B56A9E17}">
      <dgm:prSet/>
      <dgm:spPr/>
      <dgm:t>
        <a:bodyPr/>
        <a:lstStyle/>
        <a:p>
          <a:endParaRPr lang="en-GB" b="0">
            <a:latin typeface="Arial" panose="020B0604020202020204" pitchFamily="34" charset="0"/>
            <a:cs typeface="Arial" panose="020B0604020202020204" pitchFamily="34" charset="0"/>
          </a:endParaRPr>
        </a:p>
      </dgm:t>
    </dgm:pt>
    <dgm:pt modelId="{66B98644-58A4-4FD1-9411-F62FDAC60619}">
      <dgm:prSet phldrT="[Text]"/>
      <dgm:spPr/>
      <dgm:t>
        <a:bodyPr/>
        <a:lstStyle/>
        <a:p>
          <a:endParaRPr lang="en-GB"/>
        </a:p>
      </dgm:t>
    </dgm:pt>
    <dgm:pt modelId="{262B8BFE-D7FD-4649-82B3-51A07E654133}" type="parTrans" cxnId="{2DF0DFE3-EF94-422C-B540-8201797E9D61}">
      <dgm:prSet/>
      <dgm:spPr/>
      <dgm:t>
        <a:bodyPr/>
        <a:lstStyle/>
        <a:p>
          <a:endParaRPr lang="en-GB" b="0">
            <a:latin typeface="Arial" panose="020B0604020202020204" pitchFamily="34" charset="0"/>
            <a:cs typeface="Arial" panose="020B0604020202020204" pitchFamily="34" charset="0"/>
          </a:endParaRPr>
        </a:p>
      </dgm:t>
    </dgm:pt>
    <dgm:pt modelId="{E3CFF7AE-287C-4859-890D-281A25E3022E}" type="sibTrans" cxnId="{2DF0DFE3-EF94-422C-B540-8201797E9D61}">
      <dgm:prSet/>
      <dgm:spPr/>
      <dgm:t>
        <a:bodyPr/>
        <a:lstStyle/>
        <a:p>
          <a:endParaRPr lang="en-GB" b="0">
            <a:latin typeface="Arial" panose="020B0604020202020204" pitchFamily="34" charset="0"/>
            <a:cs typeface="Arial" panose="020B0604020202020204" pitchFamily="34" charset="0"/>
          </a:endParaRPr>
        </a:p>
      </dgm:t>
    </dgm:pt>
    <dgm:pt modelId="{56548463-0FDF-4976-945F-9C26CBABB933}">
      <dgm:prSet/>
      <dgm:spPr/>
      <dgm:t>
        <a:bodyPr/>
        <a:lstStyle/>
        <a:p>
          <a:r>
            <a:rPr lang="en-GB" b="0" dirty="0">
              <a:latin typeface="Arial" panose="020B0604020202020204" pitchFamily="34" charset="0"/>
              <a:cs typeface="Arial" panose="020B0604020202020204" pitchFamily="34" charset="0"/>
            </a:rPr>
            <a:t>Creativity, cultural and joyful interventions</a:t>
          </a:r>
        </a:p>
      </dgm:t>
    </dgm:pt>
    <dgm:pt modelId="{7CBADB26-2298-4380-A8C0-96F4EC01FE27}" type="parTrans" cxnId="{DF02FEC7-FA1A-4B58-9109-0160421A6C9C}">
      <dgm:prSet/>
      <dgm:spPr/>
      <dgm:t>
        <a:bodyPr/>
        <a:lstStyle/>
        <a:p>
          <a:endParaRPr lang="en-GB" b="0">
            <a:latin typeface="Arial" panose="020B0604020202020204" pitchFamily="34" charset="0"/>
            <a:cs typeface="Arial" panose="020B0604020202020204" pitchFamily="34" charset="0"/>
          </a:endParaRPr>
        </a:p>
      </dgm:t>
    </dgm:pt>
    <dgm:pt modelId="{0E18D3A0-C158-47CC-B1DC-91ABA73C04E2}" type="sibTrans" cxnId="{DF02FEC7-FA1A-4B58-9109-0160421A6C9C}">
      <dgm:prSet/>
      <dgm:spPr/>
      <dgm:t>
        <a:bodyPr/>
        <a:lstStyle/>
        <a:p>
          <a:endParaRPr lang="en-GB" b="0">
            <a:latin typeface="Arial" panose="020B0604020202020204" pitchFamily="34" charset="0"/>
            <a:cs typeface="Arial" panose="020B0604020202020204" pitchFamily="34" charset="0"/>
          </a:endParaRPr>
        </a:p>
      </dgm:t>
    </dgm:pt>
    <dgm:pt modelId="{77104738-D719-4722-93BB-A400B3A18671}" type="pres">
      <dgm:prSet presAssocID="{B99F0736-C10B-4B0F-968B-C1DA77961A59}" presName="Name0" presStyleCnt="0">
        <dgm:presLayoutVars>
          <dgm:chMax val="1"/>
          <dgm:chPref val="1"/>
          <dgm:dir/>
          <dgm:animOne val="branch"/>
          <dgm:animLvl val="lvl"/>
        </dgm:presLayoutVars>
      </dgm:prSet>
      <dgm:spPr/>
    </dgm:pt>
    <dgm:pt modelId="{C1B49914-54E4-44E9-89D4-8BB1C29FF856}" type="pres">
      <dgm:prSet presAssocID="{885ECA71-ED46-4386-B49F-9B44AC11F099}" presName="Parent" presStyleLbl="node0" presStyleIdx="0" presStyleCnt="1">
        <dgm:presLayoutVars>
          <dgm:chMax val="6"/>
          <dgm:chPref val="6"/>
        </dgm:presLayoutVars>
      </dgm:prSet>
      <dgm:spPr/>
    </dgm:pt>
    <dgm:pt modelId="{74CA16AA-4267-42F9-B19D-60A9BE530F9E}" type="pres">
      <dgm:prSet presAssocID="{AA227C59-1090-435F-8997-488B70E9B1E3}" presName="Accent1" presStyleCnt="0"/>
      <dgm:spPr/>
    </dgm:pt>
    <dgm:pt modelId="{080C34EF-DDD4-40A1-BCC9-101FF4860584}" type="pres">
      <dgm:prSet presAssocID="{AA227C59-1090-435F-8997-488B70E9B1E3}" presName="Accent" presStyleLbl="bgShp" presStyleIdx="0" presStyleCnt="6"/>
      <dgm:spPr/>
    </dgm:pt>
    <dgm:pt modelId="{E628121F-C359-4899-8F8E-263B71229BF9}" type="pres">
      <dgm:prSet presAssocID="{AA227C59-1090-435F-8997-488B70E9B1E3}" presName="Child1" presStyleLbl="node1" presStyleIdx="0" presStyleCnt="6">
        <dgm:presLayoutVars>
          <dgm:chMax val="0"/>
          <dgm:chPref val="0"/>
          <dgm:bulletEnabled val="1"/>
        </dgm:presLayoutVars>
      </dgm:prSet>
      <dgm:spPr/>
    </dgm:pt>
    <dgm:pt modelId="{FE9F550F-8BF4-4618-9B18-50AB39224CD1}" type="pres">
      <dgm:prSet presAssocID="{088A5011-67D5-4AB9-8857-801BD0E16BB3}" presName="Accent2" presStyleCnt="0"/>
      <dgm:spPr/>
    </dgm:pt>
    <dgm:pt modelId="{78BF9B32-C9EE-4B43-9A88-01D647659A38}" type="pres">
      <dgm:prSet presAssocID="{088A5011-67D5-4AB9-8857-801BD0E16BB3}" presName="Accent" presStyleLbl="bgShp" presStyleIdx="1" presStyleCnt="6"/>
      <dgm:spPr/>
    </dgm:pt>
    <dgm:pt modelId="{2786FE0B-2052-4094-BF62-269E4C10C43A}" type="pres">
      <dgm:prSet presAssocID="{088A5011-67D5-4AB9-8857-801BD0E16BB3}" presName="Child2" presStyleLbl="node1" presStyleIdx="1" presStyleCnt="6">
        <dgm:presLayoutVars>
          <dgm:chMax val="0"/>
          <dgm:chPref val="0"/>
          <dgm:bulletEnabled val="1"/>
        </dgm:presLayoutVars>
      </dgm:prSet>
      <dgm:spPr/>
    </dgm:pt>
    <dgm:pt modelId="{4C5A4E7C-BAA1-48E7-80F1-88BECA6D3A3B}" type="pres">
      <dgm:prSet presAssocID="{D9503F8A-C015-457C-9BC8-F2B016AC59D0}" presName="Accent3" presStyleCnt="0"/>
      <dgm:spPr/>
    </dgm:pt>
    <dgm:pt modelId="{EE1891A6-00D2-4189-9585-3B2BF100E9E7}" type="pres">
      <dgm:prSet presAssocID="{D9503F8A-C015-457C-9BC8-F2B016AC59D0}" presName="Accent" presStyleLbl="bgShp" presStyleIdx="2" presStyleCnt="6"/>
      <dgm:spPr/>
    </dgm:pt>
    <dgm:pt modelId="{D7375009-32AF-497D-A1D1-D73F728080EC}" type="pres">
      <dgm:prSet presAssocID="{D9503F8A-C015-457C-9BC8-F2B016AC59D0}" presName="Child3" presStyleLbl="node1" presStyleIdx="2" presStyleCnt="6">
        <dgm:presLayoutVars>
          <dgm:chMax val="0"/>
          <dgm:chPref val="0"/>
          <dgm:bulletEnabled val="1"/>
        </dgm:presLayoutVars>
      </dgm:prSet>
      <dgm:spPr/>
    </dgm:pt>
    <dgm:pt modelId="{A47543F7-B834-43A9-81B4-813D9549A698}" type="pres">
      <dgm:prSet presAssocID="{96CE3B1E-2151-46E5-A1D9-959B10F5FD1E}" presName="Accent4" presStyleCnt="0"/>
      <dgm:spPr/>
    </dgm:pt>
    <dgm:pt modelId="{B56E89E9-9C4A-4124-AFD6-68E6A216A968}" type="pres">
      <dgm:prSet presAssocID="{96CE3B1E-2151-46E5-A1D9-959B10F5FD1E}" presName="Accent" presStyleLbl="bgShp" presStyleIdx="3" presStyleCnt="6"/>
      <dgm:spPr/>
    </dgm:pt>
    <dgm:pt modelId="{54FD8149-B23E-45BE-B3FD-301CEE628C1E}" type="pres">
      <dgm:prSet presAssocID="{96CE3B1E-2151-46E5-A1D9-959B10F5FD1E}" presName="Child4" presStyleLbl="node1" presStyleIdx="3" presStyleCnt="6">
        <dgm:presLayoutVars>
          <dgm:chMax val="0"/>
          <dgm:chPref val="0"/>
          <dgm:bulletEnabled val="1"/>
        </dgm:presLayoutVars>
      </dgm:prSet>
      <dgm:spPr/>
    </dgm:pt>
    <dgm:pt modelId="{06BBF14F-8B57-4339-B9EF-D37C6C95A260}" type="pres">
      <dgm:prSet presAssocID="{EF293048-42AB-411D-9835-8C2AB1DFF49F}" presName="Accent5" presStyleCnt="0"/>
      <dgm:spPr/>
    </dgm:pt>
    <dgm:pt modelId="{DD9EFA3B-5510-4C9C-A260-75F4E8983D66}" type="pres">
      <dgm:prSet presAssocID="{EF293048-42AB-411D-9835-8C2AB1DFF49F}" presName="Accent" presStyleLbl="bgShp" presStyleIdx="4" presStyleCnt="6"/>
      <dgm:spPr/>
    </dgm:pt>
    <dgm:pt modelId="{AA7C46AF-3C02-4B82-8665-747686AD3CF6}" type="pres">
      <dgm:prSet presAssocID="{EF293048-42AB-411D-9835-8C2AB1DFF49F}" presName="Child5" presStyleLbl="node1" presStyleIdx="4" presStyleCnt="6">
        <dgm:presLayoutVars>
          <dgm:chMax val="0"/>
          <dgm:chPref val="0"/>
          <dgm:bulletEnabled val="1"/>
        </dgm:presLayoutVars>
      </dgm:prSet>
      <dgm:spPr/>
    </dgm:pt>
    <dgm:pt modelId="{F6C36232-A62F-4FFC-9469-1E6083D63D07}" type="pres">
      <dgm:prSet presAssocID="{56548463-0FDF-4976-945F-9C26CBABB933}" presName="Accent6" presStyleCnt="0"/>
      <dgm:spPr/>
    </dgm:pt>
    <dgm:pt modelId="{E3E4B11F-F79A-493A-AFAD-B98DCC7ECB60}" type="pres">
      <dgm:prSet presAssocID="{56548463-0FDF-4976-945F-9C26CBABB933}" presName="Accent" presStyleLbl="bgShp" presStyleIdx="5" presStyleCnt="6"/>
      <dgm:spPr/>
    </dgm:pt>
    <dgm:pt modelId="{578C8DB0-74C2-4833-BD9A-A15BD26A0667}" type="pres">
      <dgm:prSet presAssocID="{56548463-0FDF-4976-945F-9C26CBABB933}" presName="Child6" presStyleLbl="node1" presStyleIdx="5" presStyleCnt="6">
        <dgm:presLayoutVars>
          <dgm:chMax val="0"/>
          <dgm:chPref val="0"/>
          <dgm:bulletEnabled val="1"/>
        </dgm:presLayoutVars>
      </dgm:prSet>
      <dgm:spPr/>
    </dgm:pt>
  </dgm:ptLst>
  <dgm:cxnLst>
    <dgm:cxn modelId="{EFF18C04-D3FB-43BF-ACBA-B19696E628A1}" srcId="{B99F0736-C10B-4B0F-968B-C1DA77961A59}" destId="{885ECA71-ED46-4386-B49F-9B44AC11F099}" srcOrd="0" destOrd="0" parTransId="{432F3524-1EEE-488A-A21D-4971F28F5531}" sibTransId="{58E2B05E-34C3-4CD4-88E1-EC002F4D2C40}"/>
    <dgm:cxn modelId="{91C3AB0E-95B9-4187-AF1D-D3264BE7EBC4}" srcId="{885ECA71-ED46-4386-B49F-9B44AC11F099}" destId="{D9503F8A-C015-457C-9BC8-F2B016AC59D0}" srcOrd="2" destOrd="0" parTransId="{85797F75-0F96-476A-8717-59B4F9D7E36A}" sibTransId="{FFCDCC22-C994-4786-887D-19E1A421E5F2}"/>
    <dgm:cxn modelId="{65D75626-7BCF-4EB5-B36A-1D30110A85D3}" type="presOf" srcId="{D9503F8A-C015-457C-9BC8-F2B016AC59D0}" destId="{D7375009-32AF-497D-A1D1-D73F728080EC}" srcOrd="0" destOrd="0" presId="urn:microsoft.com/office/officeart/2011/layout/HexagonRadial"/>
    <dgm:cxn modelId="{45054D3A-B87C-439A-BDB1-7896871035F9}" type="presOf" srcId="{885ECA71-ED46-4386-B49F-9B44AC11F099}" destId="{C1B49914-54E4-44E9-89D4-8BB1C29FF856}" srcOrd="0" destOrd="0" presId="urn:microsoft.com/office/officeart/2011/layout/HexagonRadial"/>
    <dgm:cxn modelId="{CFE63E63-C8CB-4EDF-972F-6580D1545A37}" srcId="{885ECA71-ED46-4386-B49F-9B44AC11F099}" destId="{088A5011-67D5-4AB9-8857-801BD0E16BB3}" srcOrd="1" destOrd="0" parTransId="{2BDE44D4-986D-4C48-AEB8-968BC4DDE6C0}" sibTransId="{08838EEE-E814-4056-BA52-81962623D426}"/>
    <dgm:cxn modelId="{E1EFF050-2282-4859-AE81-50A653C7C35B}" type="presOf" srcId="{EF293048-42AB-411D-9835-8C2AB1DFF49F}" destId="{AA7C46AF-3C02-4B82-8665-747686AD3CF6}" srcOrd="0" destOrd="0" presId="urn:microsoft.com/office/officeart/2011/layout/HexagonRadial"/>
    <dgm:cxn modelId="{87BFCF76-53CA-4F96-9174-276B47C21495}" srcId="{885ECA71-ED46-4386-B49F-9B44AC11F099}" destId="{AA227C59-1090-435F-8997-488B70E9B1E3}" srcOrd="0" destOrd="0" parTransId="{43E529EE-AE17-452B-9874-0DD4A7DDFABF}" sibTransId="{7DF6D79C-0845-43C2-9274-DBFA2DD99E13}"/>
    <dgm:cxn modelId="{63AD269D-629D-4389-A54E-55E1AAE211A5}" type="presOf" srcId="{56548463-0FDF-4976-945F-9C26CBABB933}" destId="{578C8DB0-74C2-4833-BD9A-A15BD26A0667}" srcOrd="0" destOrd="0" presId="urn:microsoft.com/office/officeart/2011/layout/HexagonRadial"/>
    <dgm:cxn modelId="{D8FE0FB3-FF40-4E17-BCA7-9BF2FBD07E6F}" type="presOf" srcId="{088A5011-67D5-4AB9-8857-801BD0E16BB3}" destId="{2786FE0B-2052-4094-BF62-269E4C10C43A}" srcOrd="0" destOrd="0" presId="urn:microsoft.com/office/officeart/2011/layout/HexagonRadial"/>
    <dgm:cxn modelId="{EAF0F7B3-42E1-4727-98FE-C237FCCC5763}" type="presOf" srcId="{AA227C59-1090-435F-8997-488B70E9B1E3}" destId="{E628121F-C359-4899-8F8E-263B71229BF9}" srcOrd="0" destOrd="0" presId="urn:microsoft.com/office/officeart/2011/layout/HexagonRadial"/>
    <dgm:cxn modelId="{A8C243BF-5B1A-422F-8DD4-131F077470D8}" type="presOf" srcId="{96CE3B1E-2151-46E5-A1D9-959B10F5FD1E}" destId="{54FD8149-B23E-45BE-B3FD-301CEE628C1E}" srcOrd="0" destOrd="0" presId="urn:microsoft.com/office/officeart/2011/layout/HexagonRadial"/>
    <dgm:cxn modelId="{DF02FEC7-FA1A-4B58-9109-0160421A6C9C}" srcId="{885ECA71-ED46-4386-B49F-9B44AC11F099}" destId="{56548463-0FDF-4976-945F-9C26CBABB933}" srcOrd="5" destOrd="0" parTransId="{7CBADB26-2298-4380-A8C0-96F4EC01FE27}" sibTransId="{0E18D3A0-C158-47CC-B1DC-91ABA73C04E2}"/>
    <dgm:cxn modelId="{0EB849C9-98F4-4901-8854-2886B56A9E17}" srcId="{885ECA71-ED46-4386-B49F-9B44AC11F099}" destId="{EF293048-42AB-411D-9835-8C2AB1DFF49F}" srcOrd="4" destOrd="0" parTransId="{8E636F36-C347-4FD1-9304-ACBC4E29BA32}" sibTransId="{B91DC534-DC64-4EBD-B207-6B2F52D92394}"/>
    <dgm:cxn modelId="{D98C3DCD-6C63-4D4E-A254-8A6672421335}" srcId="{885ECA71-ED46-4386-B49F-9B44AC11F099}" destId="{96CE3B1E-2151-46E5-A1D9-959B10F5FD1E}" srcOrd="3" destOrd="0" parTransId="{D6FF706B-1FD5-47D0-8B91-94DD924DB327}" sibTransId="{4F8DEB55-E22E-406B-A2B1-3B8608419B27}"/>
    <dgm:cxn modelId="{2DF0DFE3-EF94-422C-B540-8201797E9D61}" srcId="{885ECA71-ED46-4386-B49F-9B44AC11F099}" destId="{66B98644-58A4-4FD1-9411-F62FDAC60619}" srcOrd="6" destOrd="0" parTransId="{262B8BFE-D7FD-4649-82B3-51A07E654133}" sibTransId="{E3CFF7AE-287C-4859-890D-281A25E3022E}"/>
    <dgm:cxn modelId="{1CCE04E8-B0EB-4192-933C-8B283BDA89E0}" type="presOf" srcId="{B99F0736-C10B-4B0F-968B-C1DA77961A59}" destId="{77104738-D719-4722-93BB-A400B3A18671}" srcOrd="0" destOrd="0" presId="urn:microsoft.com/office/officeart/2011/layout/HexagonRadial"/>
    <dgm:cxn modelId="{A2AB93BC-A01C-4223-A2E6-9ED1C847B325}" type="presParOf" srcId="{77104738-D719-4722-93BB-A400B3A18671}" destId="{C1B49914-54E4-44E9-89D4-8BB1C29FF856}" srcOrd="0" destOrd="0" presId="urn:microsoft.com/office/officeart/2011/layout/HexagonRadial"/>
    <dgm:cxn modelId="{48C767A0-B31A-4C3B-84AE-9F45079D6FDB}" type="presParOf" srcId="{77104738-D719-4722-93BB-A400B3A18671}" destId="{74CA16AA-4267-42F9-B19D-60A9BE530F9E}" srcOrd="1" destOrd="0" presId="urn:microsoft.com/office/officeart/2011/layout/HexagonRadial"/>
    <dgm:cxn modelId="{17CAFE2D-E170-4C3F-B13E-8554FF1556FF}" type="presParOf" srcId="{74CA16AA-4267-42F9-B19D-60A9BE530F9E}" destId="{080C34EF-DDD4-40A1-BCC9-101FF4860584}" srcOrd="0" destOrd="0" presId="urn:microsoft.com/office/officeart/2011/layout/HexagonRadial"/>
    <dgm:cxn modelId="{36A25A0F-D483-47D1-8679-D2DBDB6C1F55}" type="presParOf" srcId="{77104738-D719-4722-93BB-A400B3A18671}" destId="{E628121F-C359-4899-8F8E-263B71229BF9}" srcOrd="2" destOrd="0" presId="urn:microsoft.com/office/officeart/2011/layout/HexagonRadial"/>
    <dgm:cxn modelId="{A5B84A3B-D04C-4208-9EEE-7B853FEA9AD8}" type="presParOf" srcId="{77104738-D719-4722-93BB-A400B3A18671}" destId="{FE9F550F-8BF4-4618-9B18-50AB39224CD1}" srcOrd="3" destOrd="0" presId="urn:microsoft.com/office/officeart/2011/layout/HexagonRadial"/>
    <dgm:cxn modelId="{0D7EED3E-319E-4A21-85D3-E4A8AB83B568}" type="presParOf" srcId="{FE9F550F-8BF4-4618-9B18-50AB39224CD1}" destId="{78BF9B32-C9EE-4B43-9A88-01D647659A38}" srcOrd="0" destOrd="0" presId="urn:microsoft.com/office/officeart/2011/layout/HexagonRadial"/>
    <dgm:cxn modelId="{072C49C4-EB41-48EC-93AC-E8F3BFA557D2}" type="presParOf" srcId="{77104738-D719-4722-93BB-A400B3A18671}" destId="{2786FE0B-2052-4094-BF62-269E4C10C43A}" srcOrd="4" destOrd="0" presId="urn:microsoft.com/office/officeart/2011/layout/HexagonRadial"/>
    <dgm:cxn modelId="{708AAC64-C273-440E-B302-6FEE388C7EDE}" type="presParOf" srcId="{77104738-D719-4722-93BB-A400B3A18671}" destId="{4C5A4E7C-BAA1-48E7-80F1-88BECA6D3A3B}" srcOrd="5" destOrd="0" presId="urn:microsoft.com/office/officeart/2011/layout/HexagonRadial"/>
    <dgm:cxn modelId="{6B8F8915-8766-4F30-AEF2-5BC2E4CB0E1F}" type="presParOf" srcId="{4C5A4E7C-BAA1-48E7-80F1-88BECA6D3A3B}" destId="{EE1891A6-00D2-4189-9585-3B2BF100E9E7}" srcOrd="0" destOrd="0" presId="urn:microsoft.com/office/officeart/2011/layout/HexagonRadial"/>
    <dgm:cxn modelId="{FFE8D597-FFAC-4DF3-B7C8-E67DAD6EFC01}" type="presParOf" srcId="{77104738-D719-4722-93BB-A400B3A18671}" destId="{D7375009-32AF-497D-A1D1-D73F728080EC}" srcOrd="6" destOrd="0" presId="urn:microsoft.com/office/officeart/2011/layout/HexagonRadial"/>
    <dgm:cxn modelId="{BB7FA60E-E63D-49CB-BBA1-A3017DA2613E}" type="presParOf" srcId="{77104738-D719-4722-93BB-A400B3A18671}" destId="{A47543F7-B834-43A9-81B4-813D9549A698}" srcOrd="7" destOrd="0" presId="urn:microsoft.com/office/officeart/2011/layout/HexagonRadial"/>
    <dgm:cxn modelId="{1CBBC99B-2D75-4ADF-BE61-D20E6BD2010B}" type="presParOf" srcId="{A47543F7-B834-43A9-81B4-813D9549A698}" destId="{B56E89E9-9C4A-4124-AFD6-68E6A216A968}" srcOrd="0" destOrd="0" presId="urn:microsoft.com/office/officeart/2011/layout/HexagonRadial"/>
    <dgm:cxn modelId="{56BB7AE2-B8A6-4284-BEBC-25AB73773D26}" type="presParOf" srcId="{77104738-D719-4722-93BB-A400B3A18671}" destId="{54FD8149-B23E-45BE-B3FD-301CEE628C1E}" srcOrd="8" destOrd="0" presId="urn:microsoft.com/office/officeart/2011/layout/HexagonRadial"/>
    <dgm:cxn modelId="{0B33BCBD-CAA8-401B-A453-25D74355EAAE}" type="presParOf" srcId="{77104738-D719-4722-93BB-A400B3A18671}" destId="{06BBF14F-8B57-4339-B9EF-D37C6C95A260}" srcOrd="9" destOrd="0" presId="urn:microsoft.com/office/officeart/2011/layout/HexagonRadial"/>
    <dgm:cxn modelId="{532571ED-14F6-4687-A12B-4E62EAD3C123}" type="presParOf" srcId="{06BBF14F-8B57-4339-B9EF-D37C6C95A260}" destId="{DD9EFA3B-5510-4C9C-A260-75F4E8983D66}" srcOrd="0" destOrd="0" presId="urn:microsoft.com/office/officeart/2011/layout/HexagonRadial"/>
    <dgm:cxn modelId="{4960871C-B849-433D-9357-41F0F4AAA458}" type="presParOf" srcId="{77104738-D719-4722-93BB-A400B3A18671}" destId="{AA7C46AF-3C02-4B82-8665-747686AD3CF6}" srcOrd="10" destOrd="0" presId="urn:microsoft.com/office/officeart/2011/layout/HexagonRadial"/>
    <dgm:cxn modelId="{2BEEDB7E-A73B-4385-8234-98E67A4EF1B1}" type="presParOf" srcId="{77104738-D719-4722-93BB-A400B3A18671}" destId="{F6C36232-A62F-4FFC-9469-1E6083D63D07}" srcOrd="11" destOrd="0" presId="urn:microsoft.com/office/officeart/2011/layout/HexagonRadial"/>
    <dgm:cxn modelId="{42D1B181-2048-49B4-9655-8075B2EF1F39}" type="presParOf" srcId="{F6C36232-A62F-4FFC-9469-1E6083D63D07}" destId="{E3E4B11F-F79A-493A-AFAD-B98DCC7ECB60}" srcOrd="0" destOrd="0" presId="urn:microsoft.com/office/officeart/2011/layout/HexagonRadial"/>
    <dgm:cxn modelId="{FBDB0F09-DA15-4CAB-8BFD-0228D3E0A912}" type="presParOf" srcId="{77104738-D719-4722-93BB-A400B3A18671}" destId="{578C8DB0-74C2-4833-BD9A-A15BD26A0667}"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877694-CA23-4A83-B462-47B73663E1EA}"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E4ED07F0-CA4F-4452-9039-B80981F05617}">
      <dgm:prSet custT="1"/>
      <dgm:spPr/>
      <dgm:t>
        <a:bodyPr/>
        <a:lstStyle/>
        <a:p>
          <a:r>
            <a:rPr lang="en-GB" sz="1800" dirty="0">
              <a:latin typeface="Arial" panose="020B0604020202020204" pitchFamily="34" charset="0"/>
              <a:cs typeface="Arial" panose="020B0604020202020204" pitchFamily="34" charset="0"/>
            </a:rPr>
            <a:t>What are the pros and cons of the suggested co-leadership approach?</a:t>
          </a:r>
          <a:endParaRPr lang="en-US" sz="1800" dirty="0">
            <a:latin typeface="Arial" panose="020B0604020202020204" pitchFamily="34" charset="0"/>
            <a:cs typeface="Arial" panose="020B0604020202020204" pitchFamily="34" charset="0"/>
          </a:endParaRPr>
        </a:p>
      </dgm:t>
    </dgm:pt>
    <dgm:pt modelId="{D8486E39-43E4-4CF8-9D39-EE6633C778ED}" type="parTrans" cxnId="{5A8ADE8A-B000-4F0F-9252-AD85AC416897}">
      <dgm:prSet/>
      <dgm:spPr/>
      <dgm:t>
        <a:bodyPr/>
        <a:lstStyle/>
        <a:p>
          <a:endParaRPr lang="en-US" sz="1800">
            <a:latin typeface="Arial" panose="020B0604020202020204" pitchFamily="34" charset="0"/>
            <a:cs typeface="Arial" panose="020B0604020202020204" pitchFamily="34" charset="0"/>
          </a:endParaRPr>
        </a:p>
      </dgm:t>
    </dgm:pt>
    <dgm:pt modelId="{3EC061FB-D5BE-4B50-9D7A-14E71BF5DC0E}" type="sibTrans" cxnId="{5A8ADE8A-B000-4F0F-9252-AD85AC416897}">
      <dgm:prSet phldrT="01" phldr="0"/>
      <dgm:spPr/>
      <dgm:t>
        <a:bodyPr/>
        <a:lstStyle/>
        <a:p>
          <a:r>
            <a:rPr lang="en-US">
              <a:latin typeface="Arial" panose="020B0604020202020204" pitchFamily="34" charset="0"/>
              <a:cs typeface="Arial" panose="020B0604020202020204" pitchFamily="34" charset="0"/>
            </a:rPr>
            <a:t>01</a:t>
          </a:r>
          <a:endParaRPr lang="en-US" dirty="0">
            <a:latin typeface="Arial" panose="020B0604020202020204" pitchFamily="34" charset="0"/>
            <a:cs typeface="Arial" panose="020B0604020202020204" pitchFamily="34" charset="0"/>
          </a:endParaRPr>
        </a:p>
      </dgm:t>
    </dgm:pt>
    <dgm:pt modelId="{73F3B24B-57AE-401A-AF23-3B861D9625E2}">
      <dgm:prSet custT="1"/>
      <dgm:spPr/>
      <dgm:t>
        <a:bodyPr/>
        <a:lstStyle/>
        <a:p>
          <a:r>
            <a:rPr lang="en-GB" sz="1800" dirty="0">
              <a:latin typeface="Arial" panose="020B0604020202020204" pitchFamily="34" charset="0"/>
              <a:cs typeface="Arial" panose="020B0604020202020204" pitchFamily="34" charset="0"/>
            </a:rPr>
            <a:t>What practical support would you need to go from today to drafting a (thematic) action plan with others in the Alliance ready to share in December?</a:t>
          </a:r>
          <a:endParaRPr lang="en-US" sz="1800" dirty="0">
            <a:latin typeface="Arial" panose="020B0604020202020204" pitchFamily="34" charset="0"/>
            <a:cs typeface="Arial" panose="020B0604020202020204" pitchFamily="34" charset="0"/>
          </a:endParaRPr>
        </a:p>
      </dgm:t>
    </dgm:pt>
    <dgm:pt modelId="{6EDF7E7B-D301-4080-884C-7E30274FC900}" type="parTrans" cxnId="{81BCBEF9-07F8-4CEE-8838-8904A0C3C847}">
      <dgm:prSet/>
      <dgm:spPr/>
      <dgm:t>
        <a:bodyPr/>
        <a:lstStyle/>
        <a:p>
          <a:endParaRPr lang="en-US" sz="1800">
            <a:latin typeface="Arial" panose="020B0604020202020204" pitchFamily="34" charset="0"/>
            <a:cs typeface="Arial" panose="020B0604020202020204" pitchFamily="34" charset="0"/>
          </a:endParaRPr>
        </a:p>
      </dgm:t>
    </dgm:pt>
    <dgm:pt modelId="{6A83C645-4BA8-4F4F-B12F-954B82D51DB7}" type="sibTrans" cxnId="{81BCBEF9-07F8-4CEE-8838-8904A0C3C847}">
      <dgm:prSet phldrT="02" phldr="0"/>
      <dgm:spPr/>
      <dgm:t>
        <a:bodyPr/>
        <a:lstStyle/>
        <a:p>
          <a:r>
            <a:rPr lang="en-US">
              <a:latin typeface="Arial" panose="020B0604020202020204" pitchFamily="34" charset="0"/>
              <a:cs typeface="Arial" panose="020B0604020202020204" pitchFamily="34" charset="0"/>
            </a:rPr>
            <a:t>02</a:t>
          </a:r>
          <a:endParaRPr lang="en-US" dirty="0">
            <a:latin typeface="Arial" panose="020B0604020202020204" pitchFamily="34" charset="0"/>
            <a:cs typeface="Arial" panose="020B0604020202020204" pitchFamily="34" charset="0"/>
          </a:endParaRPr>
        </a:p>
      </dgm:t>
    </dgm:pt>
    <dgm:pt modelId="{9D4D433A-F7F6-4F44-A2A9-AC5D970BA71B}">
      <dgm:prSet custT="1"/>
      <dgm:spPr/>
      <dgm:t>
        <a:bodyPr/>
        <a:lstStyle/>
        <a:p>
          <a:r>
            <a:rPr lang="en-GB" sz="1800" dirty="0">
              <a:latin typeface="Arial" panose="020B0604020202020204" pitchFamily="34" charset="0"/>
              <a:cs typeface="Arial" panose="020B0604020202020204" pitchFamily="34" charset="0"/>
            </a:rPr>
            <a:t>What would be better than the proposal in front of us?</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Who isn’t in the room today that should be?</a:t>
          </a:r>
          <a:endParaRPr lang="en-US" sz="1800" dirty="0">
            <a:latin typeface="Arial" panose="020B0604020202020204" pitchFamily="34" charset="0"/>
            <a:cs typeface="Arial" panose="020B0604020202020204" pitchFamily="34" charset="0"/>
          </a:endParaRPr>
        </a:p>
      </dgm:t>
    </dgm:pt>
    <dgm:pt modelId="{C394A99D-EDB2-4004-B768-EECE994DD688}" type="parTrans" cxnId="{F2D37C0F-DDA5-4A1A-B3EC-3CEBC55BC3D9}">
      <dgm:prSet/>
      <dgm:spPr/>
      <dgm:t>
        <a:bodyPr/>
        <a:lstStyle/>
        <a:p>
          <a:endParaRPr lang="en-US" sz="1800">
            <a:latin typeface="Arial" panose="020B0604020202020204" pitchFamily="34" charset="0"/>
            <a:cs typeface="Arial" panose="020B0604020202020204" pitchFamily="34" charset="0"/>
          </a:endParaRPr>
        </a:p>
      </dgm:t>
    </dgm:pt>
    <dgm:pt modelId="{1489395F-750D-415B-B3B0-72D6022F52B1}" type="sibTrans" cxnId="{F2D37C0F-DDA5-4A1A-B3EC-3CEBC55BC3D9}">
      <dgm:prSet phldrT="03" phldr="0"/>
      <dgm:spPr/>
      <dgm:t>
        <a:bodyPr/>
        <a:lstStyle/>
        <a:p>
          <a:r>
            <a:rPr lang="en-US">
              <a:latin typeface="Arial" panose="020B0604020202020204" pitchFamily="34" charset="0"/>
              <a:cs typeface="Arial" panose="020B0604020202020204" pitchFamily="34" charset="0"/>
            </a:rPr>
            <a:t>03</a:t>
          </a:r>
          <a:endParaRPr lang="en-US" dirty="0">
            <a:latin typeface="Arial" panose="020B0604020202020204" pitchFamily="34" charset="0"/>
            <a:cs typeface="Arial" panose="020B0604020202020204" pitchFamily="34" charset="0"/>
          </a:endParaRPr>
        </a:p>
      </dgm:t>
    </dgm:pt>
    <dgm:pt modelId="{09F85480-8ED0-43F0-9E64-05EB11ECD1B3}" type="pres">
      <dgm:prSet presAssocID="{CD877694-CA23-4A83-B462-47B73663E1EA}" presName="Name0" presStyleCnt="0">
        <dgm:presLayoutVars>
          <dgm:animLvl val="lvl"/>
          <dgm:resizeHandles val="exact"/>
        </dgm:presLayoutVars>
      </dgm:prSet>
      <dgm:spPr/>
    </dgm:pt>
    <dgm:pt modelId="{0BF79068-0F06-4C90-A118-0F9CB5395298}" type="pres">
      <dgm:prSet presAssocID="{E4ED07F0-CA4F-4452-9039-B80981F05617}" presName="compositeNode" presStyleCnt="0">
        <dgm:presLayoutVars>
          <dgm:bulletEnabled val="1"/>
        </dgm:presLayoutVars>
      </dgm:prSet>
      <dgm:spPr/>
    </dgm:pt>
    <dgm:pt modelId="{F1B2769F-67C1-4E5D-A15B-0294C05E279B}" type="pres">
      <dgm:prSet presAssocID="{E4ED07F0-CA4F-4452-9039-B80981F05617}" presName="bgRect" presStyleLbl="alignNode1" presStyleIdx="0" presStyleCnt="3"/>
      <dgm:spPr/>
    </dgm:pt>
    <dgm:pt modelId="{CE85C990-CF49-4878-8F5E-FE5971ED8F64}" type="pres">
      <dgm:prSet presAssocID="{3EC061FB-D5BE-4B50-9D7A-14E71BF5DC0E}" presName="sibTransNodeRect" presStyleLbl="alignNode1" presStyleIdx="0" presStyleCnt="3">
        <dgm:presLayoutVars>
          <dgm:chMax val="0"/>
          <dgm:bulletEnabled val="1"/>
        </dgm:presLayoutVars>
      </dgm:prSet>
      <dgm:spPr/>
    </dgm:pt>
    <dgm:pt modelId="{41560342-A400-4416-9365-4F3B33FD964A}" type="pres">
      <dgm:prSet presAssocID="{E4ED07F0-CA4F-4452-9039-B80981F05617}" presName="nodeRect" presStyleLbl="alignNode1" presStyleIdx="0" presStyleCnt="3">
        <dgm:presLayoutVars>
          <dgm:bulletEnabled val="1"/>
        </dgm:presLayoutVars>
      </dgm:prSet>
      <dgm:spPr/>
    </dgm:pt>
    <dgm:pt modelId="{4F8ED6CA-7027-40D4-B71A-36E28FF9C511}" type="pres">
      <dgm:prSet presAssocID="{3EC061FB-D5BE-4B50-9D7A-14E71BF5DC0E}" presName="sibTrans" presStyleCnt="0"/>
      <dgm:spPr/>
    </dgm:pt>
    <dgm:pt modelId="{625C3B5E-785D-4AB0-9C1B-81399B58B37D}" type="pres">
      <dgm:prSet presAssocID="{73F3B24B-57AE-401A-AF23-3B861D9625E2}" presName="compositeNode" presStyleCnt="0">
        <dgm:presLayoutVars>
          <dgm:bulletEnabled val="1"/>
        </dgm:presLayoutVars>
      </dgm:prSet>
      <dgm:spPr/>
    </dgm:pt>
    <dgm:pt modelId="{CC932AE2-EDF5-460C-9681-E45D46A842BE}" type="pres">
      <dgm:prSet presAssocID="{73F3B24B-57AE-401A-AF23-3B861D9625E2}" presName="bgRect" presStyleLbl="alignNode1" presStyleIdx="1" presStyleCnt="3" custLinFactNeighborY="-250"/>
      <dgm:spPr/>
    </dgm:pt>
    <dgm:pt modelId="{9B2E61AF-4966-4EAB-BAF0-574DDD542729}" type="pres">
      <dgm:prSet presAssocID="{6A83C645-4BA8-4F4F-B12F-954B82D51DB7}" presName="sibTransNodeRect" presStyleLbl="alignNode1" presStyleIdx="1" presStyleCnt="3">
        <dgm:presLayoutVars>
          <dgm:chMax val="0"/>
          <dgm:bulletEnabled val="1"/>
        </dgm:presLayoutVars>
      </dgm:prSet>
      <dgm:spPr/>
    </dgm:pt>
    <dgm:pt modelId="{7E50EDF3-EADC-48C6-AF94-C05F2EF5EA88}" type="pres">
      <dgm:prSet presAssocID="{73F3B24B-57AE-401A-AF23-3B861D9625E2}" presName="nodeRect" presStyleLbl="alignNode1" presStyleIdx="1" presStyleCnt="3">
        <dgm:presLayoutVars>
          <dgm:bulletEnabled val="1"/>
        </dgm:presLayoutVars>
      </dgm:prSet>
      <dgm:spPr/>
    </dgm:pt>
    <dgm:pt modelId="{B5AC8C83-B4F8-4A37-A688-6A9BA46E0B0C}" type="pres">
      <dgm:prSet presAssocID="{6A83C645-4BA8-4F4F-B12F-954B82D51DB7}" presName="sibTrans" presStyleCnt="0"/>
      <dgm:spPr/>
    </dgm:pt>
    <dgm:pt modelId="{AC6C2BAE-911C-4B9D-8C24-54AACDBB9609}" type="pres">
      <dgm:prSet presAssocID="{9D4D433A-F7F6-4F44-A2A9-AC5D970BA71B}" presName="compositeNode" presStyleCnt="0">
        <dgm:presLayoutVars>
          <dgm:bulletEnabled val="1"/>
        </dgm:presLayoutVars>
      </dgm:prSet>
      <dgm:spPr/>
    </dgm:pt>
    <dgm:pt modelId="{91822FB0-8D0C-47EB-9FE5-A9A1A9A0B52B}" type="pres">
      <dgm:prSet presAssocID="{9D4D433A-F7F6-4F44-A2A9-AC5D970BA71B}" presName="bgRect" presStyleLbl="alignNode1" presStyleIdx="2" presStyleCnt="3"/>
      <dgm:spPr/>
    </dgm:pt>
    <dgm:pt modelId="{C9FC18AB-32C1-432C-B460-A43EAF8D147B}" type="pres">
      <dgm:prSet presAssocID="{1489395F-750D-415B-B3B0-72D6022F52B1}" presName="sibTransNodeRect" presStyleLbl="alignNode1" presStyleIdx="2" presStyleCnt="3">
        <dgm:presLayoutVars>
          <dgm:chMax val="0"/>
          <dgm:bulletEnabled val="1"/>
        </dgm:presLayoutVars>
      </dgm:prSet>
      <dgm:spPr/>
    </dgm:pt>
    <dgm:pt modelId="{082C2CEB-34F2-4366-84F6-2A0D03A2B12D}" type="pres">
      <dgm:prSet presAssocID="{9D4D433A-F7F6-4F44-A2A9-AC5D970BA71B}" presName="nodeRect" presStyleLbl="alignNode1" presStyleIdx="2" presStyleCnt="3">
        <dgm:presLayoutVars>
          <dgm:bulletEnabled val="1"/>
        </dgm:presLayoutVars>
      </dgm:prSet>
      <dgm:spPr/>
    </dgm:pt>
  </dgm:ptLst>
  <dgm:cxnLst>
    <dgm:cxn modelId="{9956610A-37C1-4F98-B176-366D84F1478E}" type="presOf" srcId="{6A83C645-4BA8-4F4F-B12F-954B82D51DB7}" destId="{9B2E61AF-4966-4EAB-BAF0-574DDD542729}" srcOrd="0" destOrd="0" presId="urn:microsoft.com/office/officeart/2016/7/layout/LinearBlockProcessNumbered"/>
    <dgm:cxn modelId="{FE417B0A-944A-4B59-97B1-5E7C91FE33D5}" type="presOf" srcId="{9D4D433A-F7F6-4F44-A2A9-AC5D970BA71B}" destId="{082C2CEB-34F2-4366-84F6-2A0D03A2B12D}" srcOrd="1" destOrd="0" presId="urn:microsoft.com/office/officeart/2016/7/layout/LinearBlockProcessNumbered"/>
    <dgm:cxn modelId="{F2D37C0F-DDA5-4A1A-B3EC-3CEBC55BC3D9}" srcId="{CD877694-CA23-4A83-B462-47B73663E1EA}" destId="{9D4D433A-F7F6-4F44-A2A9-AC5D970BA71B}" srcOrd="2" destOrd="0" parTransId="{C394A99D-EDB2-4004-B768-EECE994DD688}" sibTransId="{1489395F-750D-415B-B3B0-72D6022F52B1}"/>
    <dgm:cxn modelId="{762E5524-4CAC-46C9-B76C-8F6EDB5DF65E}" type="presOf" srcId="{E4ED07F0-CA4F-4452-9039-B80981F05617}" destId="{F1B2769F-67C1-4E5D-A15B-0294C05E279B}" srcOrd="0" destOrd="0" presId="urn:microsoft.com/office/officeart/2016/7/layout/LinearBlockProcessNumbered"/>
    <dgm:cxn modelId="{E60EE638-0783-4F4B-BD8B-AB3C52F427BD}" type="presOf" srcId="{9D4D433A-F7F6-4F44-A2A9-AC5D970BA71B}" destId="{91822FB0-8D0C-47EB-9FE5-A9A1A9A0B52B}" srcOrd="0" destOrd="0" presId="urn:microsoft.com/office/officeart/2016/7/layout/LinearBlockProcessNumbered"/>
    <dgm:cxn modelId="{ED869B5D-CF8F-41BB-A4E7-E8BD8D95A2BA}" type="presOf" srcId="{1489395F-750D-415B-B3B0-72D6022F52B1}" destId="{C9FC18AB-32C1-432C-B460-A43EAF8D147B}" srcOrd="0" destOrd="0" presId="urn:microsoft.com/office/officeart/2016/7/layout/LinearBlockProcessNumbered"/>
    <dgm:cxn modelId="{78401A75-6D17-4DC8-AA05-C08A8DA69F0B}" type="presOf" srcId="{73F3B24B-57AE-401A-AF23-3B861D9625E2}" destId="{7E50EDF3-EADC-48C6-AF94-C05F2EF5EA88}" srcOrd="1" destOrd="0" presId="urn:microsoft.com/office/officeart/2016/7/layout/LinearBlockProcessNumbered"/>
    <dgm:cxn modelId="{5A8ADE8A-B000-4F0F-9252-AD85AC416897}" srcId="{CD877694-CA23-4A83-B462-47B73663E1EA}" destId="{E4ED07F0-CA4F-4452-9039-B80981F05617}" srcOrd="0" destOrd="0" parTransId="{D8486E39-43E4-4CF8-9D39-EE6633C778ED}" sibTransId="{3EC061FB-D5BE-4B50-9D7A-14E71BF5DC0E}"/>
    <dgm:cxn modelId="{4BA934AE-5439-44E5-AAA0-1B7D9BF3D765}" type="presOf" srcId="{CD877694-CA23-4A83-B462-47B73663E1EA}" destId="{09F85480-8ED0-43F0-9E64-05EB11ECD1B3}" srcOrd="0" destOrd="0" presId="urn:microsoft.com/office/officeart/2016/7/layout/LinearBlockProcessNumbered"/>
    <dgm:cxn modelId="{60B623C4-40C0-4276-9574-03520017F7DC}" type="presOf" srcId="{73F3B24B-57AE-401A-AF23-3B861D9625E2}" destId="{CC932AE2-EDF5-460C-9681-E45D46A842BE}" srcOrd="0" destOrd="0" presId="urn:microsoft.com/office/officeart/2016/7/layout/LinearBlockProcessNumbered"/>
    <dgm:cxn modelId="{6A5CDBC6-3939-4001-A243-88002B5084A9}" type="presOf" srcId="{3EC061FB-D5BE-4B50-9D7A-14E71BF5DC0E}" destId="{CE85C990-CF49-4878-8F5E-FE5971ED8F64}" srcOrd="0" destOrd="0" presId="urn:microsoft.com/office/officeart/2016/7/layout/LinearBlockProcessNumbered"/>
    <dgm:cxn modelId="{613433D2-1892-4899-AF6C-147B36004484}" type="presOf" srcId="{E4ED07F0-CA4F-4452-9039-B80981F05617}" destId="{41560342-A400-4416-9365-4F3B33FD964A}" srcOrd="1" destOrd="0" presId="urn:microsoft.com/office/officeart/2016/7/layout/LinearBlockProcessNumbered"/>
    <dgm:cxn modelId="{81BCBEF9-07F8-4CEE-8838-8904A0C3C847}" srcId="{CD877694-CA23-4A83-B462-47B73663E1EA}" destId="{73F3B24B-57AE-401A-AF23-3B861D9625E2}" srcOrd="1" destOrd="0" parTransId="{6EDF7E7B-D301-4080-884C-7E30274FC900}" sibTransId="{6A83C645-4BA8-4F4F-B12F-954B82D51DB7}"/>
    <dgm:cxn modelId="{CA43455F-1AD2-4DC9-A5F1-5D2CF41D5BCA}" type="presParOf" srcId="{09F85480-8ED0-43F0-9E64-05EB11ECD1B3}" destId="{0BF79068-0F06-4C90-A118-0F9CB5395298}" srcOrd="0" destOrd="0" presId="urn:microsoft.com/office/officeart/2016/7/layout/LinearBlockProcessNumbered"/>
    <dgm:cxn modelId="{FECDB107-81AC-4D58-9D3A-D846257C6084}" type="presParOf" srcId="{0BF79068-0F06-4C90-A118-0F9CB5395298}" destId="{F1B2769F-67C1-4E5D-A15B-0294C05E279B}" srcOrd="0" destOrd="0" presId="urn:microsoft.com/office/officeart/2016/7/layout/LinearBlockProcessNumbered"/>
    <dgm:cxn modelId="{0A8E7879-B174-46FC-977C-1BDCAD0D4B70}" type="presParOf" srcId="{0BF79068-0F06-4C90-A118-0F9CB5395298}" destId="{CE85C990-CF49-4878-8F5E-FE5971ED8F64}" srcOrd="1" destOrd="0" presId="urn:microsoft.com/office/officeart/2016/7/layout/LinearBlockProcessNumbered"/>
    <dgm:cxn modelId="{719BD92F-2A9D-4574-94A7-E1F16B10A926}" type="presParOf" srcId="{0BF79068-0F06-4C90-A118-0F9CB5395298}" destId="{41560342-A400-4416-9365-4F3B33FD964A}" srcOrd="2" destOrd="0" presId="urn:microsoft.com/office/officeart/2016/7/layout/LinearBlockProcessNumbered"/>
    <dgm:cxn modelId="{F5CDD62D-38C8-4F0C-BDEA-A4FD87E41025}" type="presParOf" srcId="{09F85480-8ED0-43F0-9E64-05EB11ECD1B3}" destId="{4F8ED6CA-7027-40D4-B71A-36E28FF9C511}" srcOrd="1" destOrd="0" presId="urn:microsoft.com/office/officeart/2016/7/layout/LinearBlockProcessNumbered"/>
    <dgm:cxn modelId="{564726D5-1DC1-42F5-B907-9EDF2292D2CA}" type="presParOf" srcId="{09F85480-8ED0-43F0-9E64-05EB11ECD1B3}" destId="{625C3B5E-785D-4AB0-9C1B-81399B58B37D}" srcOrd="2" destOrd="0" presId="urn:microsoft.com/office/officeart/2016/7/layout/LinearBlockProcessNumbered"/>
    <dgm:cxn modelId="{07757261-1C0F-4AED-A9AA-22DDFE2DBD33}" type="presParOf" srcId="{625C3B5E-785D-4AB0-9C1B-81399B58B37D}" destId="{CC932AE2-EDF5-460C-9681-E45D46A842BE}" srcOrd="0" destOrd="0" presId="urn:microsoft.com/office/officeart/2016/7/layout/LinearBlockProcessNumbered"/>
    <dgm:cxn modelId="{91DB0B04-C305-4611-9DC6-CC1FB0CBF404}" type="presParOf" srcId="{625C3B5E-785D-4AB0-9C1B-81399B58B37D}" destId="{9B2E61AF-4966-4EAB-BAF0-574DDD542729}" srcOrd="1" destOrd="0" presId="urn:microsoft.com/office/officeart/2016/7/layout/LinearBlockProcessNumbered"/>
    <dgm:cxn modelId="{825B72BF-CA10-48E4-846A-D045AB739ED1}" type="presParOf" srcId="{625C3B5E-785D-4AB0-9C1B-81399B58B37D}" destId="{7E50EDF3-EADC-48C6-AF94-C05F2EF5EA88}" srcOrd="2" destOrd="0" presId="urn:microsoft.com/office/officeart/2016/7/layout/LinearBlockProcessNumbered"/>
    <dgm:cxn modelId="{64F87E1F-1AED-46D5-B608-3EFC9F58D45C}" type="presParOf" srcId="{09F85480-8ED0-43F0-9E64-05EB11ECD1B3}" destId="{B5AC8C83-B4F8-4A37-A688-6A9BA46E0B0C}" srcOrd="3" destOrd="0" presId="urn:microsoft.com/office/officeart/2016/7/layout/LinearBlockProcessNumbered"/>
    <dgm:cxn modelId="{CC459D3D-3DDE-4B04-B5B2-F7E82779D9E3}" type="presParOf" srcId="{09F85480-8ED0-43F0-9E64-05EB11ECD1B3}" destId="{AC6C2BAE-911C-4B9D-8C24-54AACDBB9609}" srcOrd="4" destOrd="0" presId="urn:microsoft.com/office/officeart/2016/7/layout/LinearBlockProcessNumbered"/>
    <dgm:cxn modelId="{8F700461-BE57-4874-8FFF-FC663E29CC44}" type="presParOf" srcId="{AC6C2BAE-911C-4B9D-8C24-54AACDBB9609}" destId="{91822FB0-8D0C-47EB-9FE5-A9A1A9A0B52B}" srcOrd="0" destOrd="0" presId="urn:microsoft.com/office/officeart/2016/7/layout/LinearBlockProcessNumbered"/>
    <dgm:cxn modelId="{5E83206A-0FB7-4758-BB2C-5ADDAD169BE8}" type="presParOf" srcId="{AC6C2BAE-911C-4B9D-8C24-54AACDBB9609}" destId="{C9FC18AB-32C1-432C-B460-A43EAF8D147B}" srcOrd="1" destOrd="0" presId="urn:microsoft.com/office/officeart/2016/7/layout/LinearBlockProcessNumbered"/>
    <dgm:cxn modelId="{F70B9035-B8EB-42CE-9909-83BAA1E371A5}" type="presParOf" srcId="{AC6C2BAE-911C-4B9D-8C24-54AACDBB9609}" destId="{082C2CEB-34F2-4366-84F6-2A0D03A2B12D}"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646434-4D85-484B-98C1-AC83440AAA0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8434697-79A0-4ED0-8E88-3742862DF606}">
      <dgm:prSet/>
      <dgm:spPr/>
      <dgm:t>
        <a:bodyPr/>
        <a:lstStyle/>
        <a:p>
          <a:r>
            <a:rPr lang="en-GB" dirty="0"/>
            <a:t>Action Planning</a:t>
          </a:r>
          <a:endParaRPr lang="en-US" dirty="0"/>
        </a:p>
      </dgm:t>
    </dgm:pt>
    <dgm:pt modelId="{E077D842-8203-4733-B758-767655D89C3C}" type="parTrans" cxnId="{5968F465-2D9E-413A-A6B4-8DCCEC48BBDD}">
      <dgm:prSet/>
      <dgm:spPr/>
      <dgm:t>
        <a:bodyPr/>
        <a:lstStyle/>
        <a:p>
          <a:endParaRPr lang="en-US"/>
        </a:p>
      </dgm:t>
    </dgm:pt>
    <dgm:pt modelId="{4FDC5670-A79A-4706-A3A6-C5D7EFACAE86}" type="sibTrans" cxnId="{5968F465-2D9E-413A-A6B4-8DCCEC48BBDD}">
      <dgm:prSet/>
      <dgm:spPr/>
      <dgm:t>
        <a:bodyPr/>
        <a:lstStyle/>
        <a:p>
          <a:endParaRPr lang="en-US"/>
        </a:p>
      </dgm:t>
    </dgm:pt>
    <dgm:pt modelId="{25A22178-55A0-4A4C-ADB0-11B6163D78A3}">
      <dgm:prSet/>
      <dgm:spPr/>
      <dgm:t>
        <a:bodyPr/>
        <a:lstStyle/>
        <a:p>
          <a:r>
            <a:rPr lang="en-GB" dirty="0"/>
            <a:t>Leverage and investment</a:t>
          </a:r>
          <a:endParaRPr lang="en-US" dirty="0"/>
        </a:p>
      </dgm:t>
    </dgm:pt>
    <dgm:pt modelId="{D9022992-DE3E-41AE-B7BF-72E91B963D59}" type="parTrans" cxnId="{D73F7467-4C24-4EC6-AA63-57DA302A6593}">
      <dgm:prSet/>
      <dgm:spPr/>
      <dgm:t>
        <a:bodyPr/>
        <a:lstStyle/>
        <a:p>
          <a:endParaRPr lang="en-US"/>
        </a:p>
      </dgm:t>
    </dgm:pt>
    <dgm:pt modelId="{F8457C25-5806-4C67-ACED-E71AC446BA55}" type="sibTrans" cxnId="{D73F7467-4C24-4EC6-AA63-57DA302A6593}">
      <dgm:prSet/>
      <dgm:spPr/>
      <dgm:t>
        <a:bodyPr/>
        <a:lstStyle/>
        <a:p>
          <a:endParaRPr lang="en-US"/>
        </a:p>
      </dgm:t>
    </dgm:pt>
    <dgm:pt modelId="{A0EB956D-FCAB-43AD-82B8-587DCEA3C5E0}" type="pres">
      <dgm:prSet presAssocID="{58646434-4D85-484B-98C1-AC83440AAA0D}" presName="hierChild1" presStyleCnt="0">
        <dgm:presLayoutVars>
          <dgm:chPref val="1"/>
          <dgm:dir/>
          <dgm:animOne val="branch"/>
          <dgm:animLvl val="lvl"/>
          <dgm:resizeHandles/>
        </dgm:presLayoutVars>
      </dgm:prSet>
      <dgm:spPr/>
    </dgm:pt>
    <dgm:pt modelId="{F840B155-50DB-4E73-A870-B26FB7A8788B}" type="pres">
      <dgm:prSet presAssocID="{68434697-79A0-4ED0-8E88-3742862DF606}" presName="hierRoot1" presStyleCnt="0"/>
      <dgm:spPr/>
    </dgm:pt>
    <dgm:pt modelId="{45ED334F-A4F9-4081-B6F3-471D621EB4AB}" type="pres">
      <dgm:prSet presAssocID="{68434697-79A0-4ED0-8E88-3742862DF606}" presName="composite" presStyleCnt="0"/>
      <dgm:spPr/>
    </dgm:pt>
    <dgm:pt modelId="{93A0AC23-73E6-4CC3-BE9F-ED6A7FD23050}" type="pres">
      <dgm:prSet presAssocID="{68434697-79A0-4ED0-8E88-3742862DF606}" presName="background" presStyleLbl="node0" presStyleIdx="0" presStyleCnt="2"/>
      <dgm:spPr/>
    </dgm:pt>
    <dgm:pt modelId="{10F10981-B0F5-4B28-96E0-23459A41836F}" type="pres">
      <dgm:prSet presAssocID="{68434697-79A0-4ED0-8E88-3742862DF606}" presName="text" presStyleLbl="fgAcc0" presStyleIdx="0" presStyleCnt="2" custLinFactNeighborY="-336">
        <dgm:presLayoutVars>
          <dgm:chPref val="3"/>
        </dgm:presLayoutVars>
      </dgm:prSet>
      <dgm:spPr/>
    </dgm:pt>
    <dgm:pt modelId="{03B6AEE9-76B1-4545-B08D-E4D5870521A5}" type="pres">
      <dgm:prSet presAssocID="{68434697-79A0-4ED0-8E88-3742862DF606}" presName="hierChild2" presStyleCnt="0"/>
      <dgm:spPr/>
    </dgm:pt>
    <dgm:pt modelId="{81CAE9D4-28BF-405D-9A9A-5FD4ED965B29}" type="pres">
      <dgm:prSet presAssocID="{25A22178-55A0-4A4C-ADB0-11B6163D78A3}" presName="hierRoot1" presStyleCnt="0"/>
      <dgm:spPr/>
    </dgm:pt>
    <dgm:pt modelId="{C32D953F-0ABD-43F5-A353-2AA808FEB8C9}" type="pres">
      <dgm:prSet presAssocID="{25A22178-55A0-4A4C-ADB0-11B6163D78A3}" presName="composite" presStyleCnt="0"/>
      <dgm:spPr/>
    </dgm:pt>
    <dgm:pt modelId="{C089D1FB-6F0D-490A-8A51-676C453D9AA8}" type="pres">
      <dgm:prSet presAssocID="{25A22178-55A0-4A4C-ADB0-11B6163D78A3}" presName="background" presStyleLbl="node0" presStyleIdx="1" presStyleCnt="2"/>
      <dgm:spPr/>
    </dgm:pt>
    <dgm:pt modelId="{EDD59AB1-F217-480F-A170-CEB731DCA104}" type="pres">
      <dgm:prSet presAssocID="{25A22178-55A0-4A4C-ADB0-11B6163D78A3}" presName="text" presStyleLbl="fgAcc0" presStyleIdx="1" presStyleCnt="2">
        <dgm:presLayoutVars>
          <dgm:chPref val="3"/>
        </dgm:presLayoutVars>
      </dgm:prSet>
      <dgm:spPr/>
    </dgm:pt>
    <dgm:pt modelId="{0BF47020-6254-4496-B0B7-82BB75601749}" type="pres">
      <dgm:prSet presAssocID="{25A22178-55A0-4A4C-ADB0-11B6163D78A3}" presName="hierChild2" presStyleCnt="0"/>
      <dgm:spPr/>
    </dgm:pt>
  </dgm:ptLst>
  <dgm:cxnLst>
    <dgm:cxn modelId="{5968F465-2D9E-413A-A6B4-8DCCEC48BBDD}" srcId="{58646434-4D85-484B-98C1-AC83440AAA0D}" destId="{68434697-79A0-4ED0-8E88-3742862DF606}" srcOrd="0" destOrd="0" parTransId="{E077D842-8203-4733-B758-767655D89C3C}" sibTransId="{4FDC5670-A79A-4706-A3A6-C5D7EFACAE86}"/>
    <dgm:cxn modelId="{D73F7467-4C24-4EC6-AA63-57DA302A6593}" srcId="{58646434-4D85-484B-98C1-AC83440AAA0D}" destId="{25A22178-55A0-4A4C-ADB0-11B6163D78A3}" srcOrd="1" destOrd="0" parTransId="{D9022992-DE3E-41AE-B7BF-72E91B963D59}" sibTransId="{F8457C25-5806-4C67-ACED-E71AC446BA55}"/>
    <dgm:cxn modelId="{4057157B-E3C0-402B-B6A6-808797C835F0}" type="presOf" srcId="{58646434-4D85-484B-98C1-AC83440AAA0D}" destId="{A0EB956D-FCAB-43AD-82B8-587DCEA3C5E0}" srcOrd="0" destOrd="0" presId="urn:microsoft.com/office/officeart/2005/8/layout/hierarchy1"/>
    <dgm:cxn modelId="{BDA39596-F0CA-472C-A229-B3B39C66EAF5}" type="presOf" srcId="{25A22178-55A0-4A4C-ADB0-11B6163D78A3}" destId="{EDD59AB1-F217-480F-A170-CEB731DCA104}" srcOrd="0" destOrd="0" presId="urn:microsoft.com/office/officeart/2005/8/layout/hierarchy1"/>
    <dgm:cxn modelId="{0A3067BD-1110-43E0-8FE4-F9D1868C5B7F}" type="presOf" srcId="{68434697-79A0-4ED0-8E88-3742862DF606}" destId="{10F10981-B0F5-4B28-96E0-23459A41836F}" srcOrd="0" destOrd="0" presId="urn:microsoft.com/office/officeart/2005/8/layout/hierarchy1"/>
    <dgm:cxn modelId="{8081EEE4-4B98-4B27-BF83-68275E025D9F}" type="presParOf" srcId="{A0EB956D-FCAB-43AD-82B8-587DCEA3C5E0}" destId="{F840B155-50DB-4E73-A870-B26FB7A8788B}" srcOrd="0" destOrd="0" presId="urn:microsoft.com/office/officeart/2005/8/layout/hierarchy1"/>
    <dgm:cxn modelId="{EEA86326-4BBC-42F3-97E7-286CBCE0BD38}" type="presParOf" srcId="{F840B155-50DB-4E73-A870-B26FB7A8788B}" destId="{45ED334F-A4F9-4081-B6F3-471D621EB4AB}" srcOrd="0" destOrd="0" presId="urn:microsoft.com/office/officeart/2005/8/layout/hierarchy1"/>
    <dgm:cxn modelId="{F6FD84E5-53A4-47F4-A227-FAB340479677}" type="presParOf" srcId="{45ED334F-A4F9-4081-B6F3-471D621EB4AB}" destId="{93A0AC23-73E6-4CC3-BE9F-ED6A7FD23050}" srcOrd="0" destOrd="0" presId="urn:microsoft.com/office/officeart/2005/8/layout/hierarchy1"/>
    <dgm:cxn modelId="{62D77E8F-6135-4153-9E21-D7131521DA15}" type="presParOf" srcId="{45ED334F-A4F9-4081-B6F3-471D621EB4AB}" destId="{10F10981-B0F5-4B28-96E0-23459A41836F}" srcOrd="1" destOrd="0" presId="urn:microsoft.com/office/officeart/2005/8/layout/hierarchy1"/>
    <dgm:cxn modelId="{8019135A-21E6-4377-A7BC-03AFA7DA2E32}" type="presParOf" srcId="{F840B155-50DB-4E73-A870-B26FB7A8788B}" destId="{03B6AEE9-76B1-4545-B08D-E4D5870521A5}" srcOrd="1" destOrd="0" presId="urn:microsoft.com/office/officeart/2005/8/layout/hierarchy1"/>
    <dgm:cxn modelId="{781B16B9-613C-4681-AB05-59B89A95E286}" type="presParOf" srcId="{A0EB956D-FCAB-43AD-82B8-587DCEA3C5E0}" destId="{81CAE9D4-28BF-405D-9A9A-5FD4ED965B29}" srcOrd="1" destOrd="0" presId="urn:microsoft.com/office/officeart/2005/8/layout/hierarchy1"/>
    <dgm:cxn modelId="{1DD08766-54C8-4DE7-BF42-0422ED21736A}" type="presParOf" srcId="{81CAE9D4-28BF-405D-9A9A-5FD4ED965B29}" destId="{C32D953F-0ABD-43F5-A353-2AA808FEB8C9}" srcOrd="0" destOrd="0" presId="urn:microsoft.com/office/officeart/2005/8/layout/hierarchy1"/>
    <dgm:cxn modelId="{B4147770-1229-4427-A20A-D8216FACB629}" type="presParOf" srcId="{C32D953F-0ABD-43F5-A353-2AA808FEB8C9}" destId="{C089D1FB-6F0D-490A-8A51-676C453D9AA8}" srcOrd="0" destOrd="0" presId="urn:microsoft.com/office/officeart/2005/8/layout/hierarchy1"/>
    <dgm:cxn modelId="{BDB766BF-3149-4537-9F32-26DD01AC1BE8}" type="presParOf" srcId="{C32D953F-0ABD-43F5-A353-2AA808FEB8C9}" destId="{EDD59AB1-F217-480F-A170-CEB731DCA104}" srcOrd="1" destOrd="0" presId="urn:microsoft.com/office/officeart/2005/8/layout/hierarchy1"/>
    <dgm:cxn modelId="{F07C15E1-6932-4601-878B-6524AFFBCE5B}" type="presParOf" srcId="{81CAE9D4-28BF-405D-9A9A-5FD4ED965B29}" destId="{0BF47020-6254-4496-B0B7-82BB756017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CAF43D-6981-4618-8544-C5BA4D77C0AE}"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DBB76CF1-AD60-4377-8DFC-9270C1B2B924}">
      <dgm:prSet/>
      <dgm:spPr/>
      <dgm:t>
        <a:bodyPr/>
        <a:lstStyle/>
        <a:p>
          <a:r>
            <a:rPr lang="en-GB" dirty="0">
              <a:latin typeface="Arial" panose="020B0604020202020204" pitchFamily="34" charset="0"/>
              <a:cs typeface="Arial" panose="020B0604020202020204" pitchFamily="34" charset="0"/>
            </a:rPr>
            <a:t>The new Framework for Positive Action  on Attendance</a:t>
          </a:r>
          <a:endParaRPr lang="en-US" dirty="0">
            <a:latin typeface="Arial" panose="020B0604020202020204" pitchFamily="34" charset="0"/>
            <a:cs typeface="Arial" panose="020B0604020202020204" pitchFamily="34" charset="0"/>
          </a:endParaRPr>
        </a:p>
      </dgm:t>
    </dgm:pt>
    <dgm:pt modelId="{0977C90D-42B6-4DF5-B318-B971256DCEDA}" type="parTrans" cxnId="{9C6E6489-D1C0-461E-B303-9A13A342E789}">
      <dgm:prSet/>
      <dgm:spPr/>
      <dgm:t>
        <a:bodyPr/>
        <a:lstStyle/>
        <a:p>
          <a:endParaRPr lang="en-US">
            <a:latin typeface="Arial" panose="020B0604020202020204" pitchFamily="34" charset="0"/>
            <a:cs typeface="Arial" panose="020B0604020202020204" pitchFamily="34" charset="0"/>
          </a:endParaRPr>
        </a:p>
      </dgm:t>
    </dgm:pt>
    <dgm:pt modelId="{031966A2-A855-4B7E-AB0A-77ED6FE8E43C}" type="sibTrans" cxnId="{9C6E6489-D1C0-461E-B303-9A13A342E789}">
      <dgm:prSet/>
      <dgm:spPr/>
      <dgm:t>
        <a:bodyPr/>
        <a:lstStyle/>
        <a:p>
          <a:endParaRPr lang="en-US">
            <a:latin typeface="Arial" panose="020B0604020202020204" pitchFamily="34" charset="0"/>
            <a:cs typeface="Arial" panose="020B0604020202020204" pitchFamily="34" charset="0"/>
          </a:endParaRPr>
        </a:p>
      </dgm:t>
    </dgm:pt>
    <dgm:pt modelId="{DD8E17E0-510D-4F7E-BFCE-34DD126C7B22}">
      <dgm:prSet/>
      <dgm:spPr/>
      <dgm:t>
        <a:bodyPr/>
        <a:lstStyle/>
        <a:p>
          <a:r>
            <a:rPr lang="en-GB" dirty="0">
              <a:latin typeface="Arial" panose="020B0604020202020204" pitchFamily="34" charset="0"/>
              <a:cs typeface="Arial" panose="020B0604020202020204" pitchFamily="34" charset="0"/>
            </a:rPr>
            <a:t>5 strategic ‘pillars’</a:t>
          </a:r>
          <a:endParaRPr lang="en-US" dirty="0">
            <a:latin typeface="Arial" panose="020B0604020202020204" pitchFamily="34" charset="0"/>
            <a:cs typeface="Arial" panose="020B0604020202020204" pitchFamily="34" charset="0"/>
          </a:endParaRPr>
        </a:p>
      </dgm:t>
    </dgm:pt>
    <dgm:pt modelId="{C714A119-B5EC-466C-9BED-25822CCB3D9A}" type="parTrans" cxnId="{EBB6DF12-312C-44DA-BE77-1BD8BB047827}">
      <dgm:prSet/>
      <dgm:spPr/>
      <dgm:t>
        <a:bodyPr/>
        <a:lstStyle/>
        <a:p>
          <a:endParaRPr lang="en-US">
            <a:latin typeface="Arial" panose="020B0604020202020204" pitchFamily="34" charset="0"/>
            <a:cs typeface="Arial" panose="020B0604020202020204" pitchFamily="34" charset="0"/>
          </a:endParaRPr>
        </a:p>
      </dgm:t>
    </dgm:pt>
    <dgm:pt modelId="{36F8D1CD-8E65-4091-B1C8-3CBB831C59B4}" type="sibTrans" cxnId="{EBB6DF12-312C-44DA-BE77-1BD8BB047827}">
      <dgm:prSet/>
      <dgm:spPr/>
      <dgm:t>
        <a:bodyPr/>
        <a:lstStyle/>
        <a:p>
          <a:endParaRPr lang="en-US">
            <a:latin typeface="Arial" panose="020B0604020202020204" pitchFamily="34" charset="0"/>
            <a:cs typeface="Arial" panose="020B0604020202020204" pitchFamily="34" charset="0"/>
          </a:endParaRPr>
        </a:p>
      </dgm:t>
    </dgm:pt>
    <dgm:pt modelId="{B48E1731-B66D-4002-A3A4-FB1F2F874482}">
      <dgm:prSet/>
      <dgm:spPr/>
      <dgm:t>
        <a:bodyPr/>
        <a:lstStyle/>
        <a:p>
          <a:r>
            <a:rPr lang="en-GB" dirty="0">
              <a:latin typeface="Arial" panose="020B0604020202020204" pitchFamily="34" charset="0"/>
              <a:cs typeface="Arial" panose="020B0604020202020204" pitchFamily="34" charset="0"/>
            </a:rPr>
            <a:t>C10 ‘action domains’ for each of those 5 pillars </a:t>
          </a:r>
          <a:endParaRPr lang="en-US" dirty="0">
            <a:latin typeface="Arial" panose="020B0604020202020204" pitchFamily="34" charset="0"/>
            <a:cs typeface="Arial" panose="020B0604020202020204" pitchFamily="34" charset="0"/>
          </a:endParaRPr>
        </a:p>
      </dgm:t>
    </dgm:pt>
    <dgm:pt modelId="{926D3FE6-EA16-4DAA-B105-78D2BFA2CA82}" type="parTrans" cxnId="{1F944A26-5604-4DF3-A4F8-CDE5D7F1EA7B}">
      <dgm:prSet/>
      <dgm:spPr/>
      <dgm:t>
        <a:bodyPr/>
        <a:lstStyle/>
        <a:p>
          <a:endParaRPr lang="en-US">
            <a:latin typeface="Arial" panose="020B0604020202020204" pitchFamily="34" charset="0"/>
            <a:cs typeface="Arial" panose="020B0604020202020204" pitchFamily="34" charset="0"/>
          </a:endParaRPr>
        </a:p>
      </dgm:t>
    </dgm:pt>
    <dgm:pt modelId="{5D2115F8-CF76-4FB2-A9E4-AAFFFD89C234}" type="sibTrans" cxnId="{1F944A26-5604-4DF3-A4F8-CDE5D7F1EA7B}">
      <dgm:prSet/>
      <dgm:spPr/>
      <dgm:t>
        <a:bodyPr/>
        <a:lstStyle/>
        <a:p>
          <a:endParaRPr lang="en-US">
            <a:latin typeface="Arial" panose="020B0604020202020204" pitchFamily="34" charset="0"/>
            <a:cs typeface="Arial" panose="020B0604020202020204" pitchFamily="34" charset="0"/>
          </a:endParaRPr>
        </a:p>
      </dgm:t>
    </dgm:pt>
    <dgm:pt modelId="{B9601348-EF8A-4F50-804F-130EC4BC3D5B}">
      <dgm:prSet/>
      <dgm:spPr/>
      <dgm:t>
        <a:bodyPr/>
        <a:lstStyle/>
        <a:p>
          <a:r>
            <a:rPr lang="en-GB" dirty="0">
              <a:latin typeface="Arial" panose="020B0604020202020204" pitchFamily="34" charset="0"/>
              <a:cs typeface="Arial" panose="020B0604020202020204" pitchFamily="34" charset="0"/>
            </a:rPr>
            <a:t>The ‘solutions pack’</a:t>
          </a:r>
          <a:endParaRPr lang="en-US" dirty="0">
            <a:latin typeface="Arial" panose="020B0604020202020204" pitchFamily="34" charset="0"/>
            <a:cs typeface="Arial" panose="020B0604020202020204" pitchFamily="34" charset="0"/>
          </a:endParaRPr>
        </a:p>
      </dgm:t>
    </dgm:pt>
    <dgm:pt modelId="{303EB1BE-49D2-45A1-95F4-B8D5433A0CF0}" type="parTrans" cxnId="{04F2443A-952D-4A79-BF94-BE5CD19A69E2}">
      <dgm:prSet/>
      <dgm:spPr/>
      <dgm:t>
        <a:bodyPr/>
        <a:lstStyle/>
        <a:p>
          <a:endParaRPr lang="en-US">
            <a:latin typeface="Arial" panose="020B0604020202020204" pitchFamily="34" charset="0"/>
            <a:cs typeface="Arial" panose="020B0604020202020204" pitchFamily="34" charset="0"/>
          </a:endParaRPr>
        </a:p>
      </dgm:t>
    </dgm:pt>
    <dgm:pt modelId="{1959A823-B871-47C6-98E4-A27FEA24A0D2}" type="sibTrans" cxnId="{04F2443A-952D-4A79-BF94-BE5CD19A69E2}">
      <dgm:prSet/>
      <dgm:spPr/>
      <dgm:t>
        <a:bodyPr/>
        <a:lstStyle/>
        <a:p>
          <a:endParaRPr lang="en-US">
            <a:latin typeface="Arial" panose="020B0604020202020204" pitchFamily="34" charset="0"/>
            <a:cs typeface="Arial" panose="020B0604020202020204" pitchFamily="34" charset="0"/>
          </a:endParaRPr>
        </a:p>
      </dgm:t>
    </dgm:pt>
    <dgm:pt modelId="{16316610-BC28-48C2-BE82-7FE15E8BD0A2}">
      <dgm:prSet/>
      <dgm:spPr/>
      <dgm:t>
        <a:bodyPr/>
        <a:lstStyle/>
        <a:p>
          <a:r>
            <a:rPr lang="en-GB" dirty="0">
              <a:latin typeface="Arial" panose="020B0604020202020204" pitchFamily="34" charset="0"/>
              <a:cs typeface="Arial" panose="020B0604020202020204" pitchFamily="34" charset="0"/>
            </a:rPr>
            <a:t>Ideas generated by the Alliance including action plan suggestions</a:t>
          </a:r>
          <a:endParaRPr lang="en-US" dirty="0">
            <a:latin typeface="Arial" panose="020B0604020202020204" pitchFamily="34" charset="0"/>
            <a:cs typeface="Arial" panose="020B0604020202020204" pitchFamily="34" charset="0"/>
          </a:endParaRPr>
        </a:p>
      </dgm:t>
    </dgm:pt>
    <dgm:pt modelId="{C6625192-F570-42D9-A02A-8C49D8480F2F}" type="parTrans" cxnId="{2073B091-7B26-4AE3-9162-FB310A87C496}">
      <dgm:prSet/>
      <dgm:spPr/>
      <dgm:t>
        <a:bodyPr/>
        <a:lstStyle/>
        <a:p>
          <a:endParaRPr lang="en-US">
            <a:latin typeface="Arial" panose="020B0604020202020204" pitchFamily="34" charset="0"/>
            <a:cs typeface="Arial" panose="020B0604020202020204" pitchFamily="34" charset="0"/>
          </a:endParaRPr>
        </a:p>
      </dgm:t>
    </dgm:pt>
    <dgm:pt modelId="{E3A4DAC1-4AF4-4B22-98A0-55833403239A}" type="sibTrans" cxnId="{2073B091-7B26-4AE3-9162-FB310A87C496}">
      <dgm:prSet/>
      <dgm:spPr/>
      <dgm:t>
        <a:bodyPr/>
        <a:lstStyle/>
        <a:p>
          <a:endParaRPr lang="en-US">
            <a:latin typeface="Arial" panose="020B0604020202020204" pitchFamily="34" charset="0"/>
            <a:cs typeface="Arial" panose="020B0604020202020204" pitchFamily="34" charset="0"/>
          </a:endParaRPr>
        </a:p>
      </dgm:t>
    </dgm:pt>
    <dgm:pt modelId="{006EA8D7-43B5-4228-9237-067E2689100D}">
      <dgm:prSet/>
      <dgm:spPr/>
      <dgm:t>
        <a:bodyPr/>
        <a:lstStyle/>
        <a:p>
          <a:r>
            <a:rPr lang="en-GB" dirty="0">
              <a:latin typeface="Arial" panose="020B0604020202020204" pitchFamily="34" charset="0"/>
              <a:cs typeface="Arial" panose="020B0604020202020204" pitchFamily="34" charset="0"/>
            </a:rPr>
            <a:t>Health &amp; Attendance </a:t>
          </a:r>
          <a:endParaRPr lang="en-US" dirty="0">
            <a:latin typeface="Arial" panose="020B0604020202020204" pitchFamily="34" charset="0"/>
            <a:cs typeface="Arial" panose="020B0604020202020204" pitchFamily="34" charset="0"/>
          </a:endParaRPr>
        </a:p>
      </dgm:t>
    </dgm:pt>
    <dgm:pt modelId="{7CFB6735-57AC-4367-9727-190ED8A46BA3}" type="parTrans" cxnId="{3F64A359-117C-4206-BFE3-969201D6E4F2}">
      <dgm:prSet/>
      <dgm:spPr/>
      <dgm:t>
        <a:bodyPr/>
        <a:lstStyle/>
        <a:p>
          <a:endParaRPr lang="en-US">
            <a:latin typeface="Arial" panose="020B0604020202020204" pitchFamily="34" charset="0"/>
            <a:cs typeface="Arial" panose="020B0604020202020204" pitchFamily="34" charset="0"/>
          </a:endParaRPr>
        </a:p>
      </dgm:t>
    </dgm:pt>
    <dgm:pt modelId="{9849CF23-17B5-433E-AF0A-991CE650E5E2}" type="sibTrans" cxnId="{3F64A359-117C-4206-BFE3-969201D6E4F2}">
      <dgm:prSet/>
      <dgm:spPr/>
      <dgm:t>
        <a:bodyPr/>
        <a:lstStyle/>
        <a:p>
          <a:endParaRPr lang="en-US">
            <a:latin typeface="Arial" panose="020B0604020202020204" pitchFamily="34" charset="0"/>
            <a:cs typeface="Arial" panose="020B0604020202020204" pitchFamily="34" charset="0"/>
          </a:endParaRPr>
        </a:p>
      </dgm:t>
    </dgm:pt>
    <dgm:pt modelId="{77C66C9C-67E4-40A6-87C7-9DA62BD250AF}">
      <dgm:prSet/>
      <dgm:spPr/>
      <dgm:t>
        <a:bodyPr/>
        <a:lstStyle/>
        <a:p>
          <a:r>
            <a:rPr lang="en-GB" dirty="0">
              <a:latin typeface="Arial" panose="020B0604020202020204" pitchFamily="34" charset="0"/>
              <a:cs typeface="Arial" panose="020B0604020202020204" pitchFamily="34" charset="0"/>
            </a:rPr>
            <a:t>An additional paper detailing action planning ideas crafted this year </a:t>
          </a:r>
          <a:endParaRPr lang="en-US" dirty="0">
            <a:latin typeface="Arial" panose="020B0604020202020204" pitchFamily="34" charset="0"/>
            <a:cs typeface="Arial" panose="020B0604020202020204" pitchFamily="34" charset="0"/>
          </a:endParaRPr>
        </a:p>
      </dgm:t>
    </dgm:pt>
    <dgm:pt modelId="{4E793162-EF6C-407C-9848-E07092ED25ED}" type="parTrans" cxnId="{F220C41D-B321-41D9-BBF3-2FF5B0B06296}">
      <dgm:prSet/>
      <dgm:spPr/>
      <dgm:t>
        <a:bodyPr/>
        <a:lstStyle/>
        <a:p>
          <a:endParaRPr lang="en-US">
            <a:latin typeface="Arial" panose="020B0604020202020204" pitchFamily="34" charset="0"/>
            <a:cs typeface="Arial" panose="020B0604020202020204" pitchFamily="34" charset="0"/>
          </a:endParaRPr>
        </a:p>
      </dgm:t>
    </dgm:pt>
    <dgm:pt modelId="{24663B80-33FD-4B17-BCF1-B47E8DB00F99}" type="sibTrans" cxnId="{F220C41D-B321-41D9-BBF3-2FF5B0B06296}">
      <dgm:prSet/>
      <dgm:spPr/>
      <dgm:t>
        <a:bodyPr/>
        <a:lstStyle/>
        <a:p>
          <a:endParaRPr lang="en-US">
            <a:latin typeface="Arial" panose="020B0604020202020204" pitchFamily="34" charset="0"/>
            <a:cs typeface="Arial" panose="020B0604020202020204" pitchFamily="34" charset="0"/>
          </a:endParaRPr>
        </a:p>
      </dgm:t>
    </dgm:pt>
    <dgm:pt modelId="{AE51DD81-0532-4BEC-B003-73DAAF75F2B1}">
      <dgm:prSet/>
      <dgm:spPr/>
      <dgm:t>
        <a:bodyPr/>
        <a:lstStyle/>
        <a:p>
          <a:r>
            <a:rPr lang="en-GB" dirty="0">
              <a:latin typeface="Arial" panose="020B0604020202020204" pitchFamily="34" charset="0"/>
              <a:cs typeface="Arial" panose="020B0604020202020204" pitchFamily="34" charset="0"/>
            </a:rPr>
            <a:t>Lived Experience, parent/carer engagement and communications</a:t>
          </a:r>
          <a:endParaRPr lang="en-US" dirty="0">
            <a:latin typeface="Arial" panose="020B0604020202020204" pitchFamily="34" charset="0"/>
            <a:cs typeface="Arial" panose="020B0604020202020204" pitchFamily="34" charset="0"/>
          </a:endParaRPr>
        </a:p>
      </dgm:t>
    </dgm:pt>
    <dgm:pt modelId="{410361C5-4C4A-4AC7-9CC2-B83003E07510}" type="parTrans" cxnId="{FC48E485-4596-4396-8E27-F51B5C43417F}">
      <dgm:prSet/>
      <dgm:spPr/>
      <dgm:t>
        <a:bodyPr/>
        <a:lstStyle/>
        <a:p>
          <a:endParaRPr lang="en-US">
            <a:latin typeface="Arial" panose="020B0604020202020204" pitchFamily="34" charset="0"/>
            <a:cs typeface="Arial" panose="020B0604020202020204" pitchFamily="34" charset="0"/>
          </a:endParaRPr>
        </a:p>
      </dgm:t>
    </dgm:pt>
    <dgm:pt modelId="{089C75FE-DBA0-4E3F-8183-107827F639D0}" type="sibTrans" cxnId="{FC48E485-4596-4396-8E27-F51B5C43417F}">
      <dgm:prSet/>
      <dgm:spPr/>
      <dgm:t>
        <a:bodyPr/>
        <a:lstStyle/>
        <a:p>
          <a:endParaRPr lang="en-US">
            <a:latin typeface="Arial" panose="020B0604020202020204" pitchFamily="34" charset="0"/>
            <a:cs typeface="Arial" panose="020B0604020202020204" pitchFamily="34" charset="0"/>
          </a:endParaRPr>
        </a:p>
      </dgm:t>
    </dgm:pt>
    <dgm:pt modelId="{0620D8C3-D2F0-4D04-9A2C-745577F76FD0}">
      <dgm:prSet/>
      <dgm:spPr/>
      <dgm:t>
        <a:bodyPr/>
        <a:lstStyle/>
        <a:p>
          <a:r>
            <a:rPr lang="en-GB" dirty="0">
              <a:latin typeface="Arial" panose="020B0604020202020204" pitchFamily="34" charset="0"/>
              <a:cs typeface="Arial" panose="020B0604020202020204" pitchFamily="34" charset="0"/>
            </a:rPr>
            <a:t>An additional paper detailing action planning ideas crafted this year</a:t>
          </a:r>
          <a:endParaRPr lang="en-US" dirty="0">
            <a:latin typeface="Arial" panose="020B0604020202020204" pitchFamily="34" charset="0"/>
            <a:cs typeface="Arial" panose="020B0604020202020204" pitchFamily="34" charset="0"/>
          </a:endParaRPr>
        </a:p>
      </dgm:t>
    </dgm:pt>
    <dgm:pt modelId="{9DAA9B6A-F8AD-4687-8749-EAF84A96B72B}" type="parTrans" cxnId="{7388F801-F5D0-4297-AFE9-C774F64F8C12}">
      <dgm:prSet/>
      <dgm:spPr/>
      <dgm:t>
        <a:bodyPr/>
        <a:lstStyle/>
        <a:p>
          <a:endParaRPr lang="en-US">
            <a:latin typeface="Arial" panose="020B0604020202020204" pitchFamily="34" charset="0"/>
            <a:cs typeface="Arial" panose="020B0604020202020204" pitchFamily="34" charset="0"/>
          </a:endParaRPr>
        </a:p>
      </dgm:t>
    </dgm:pt>
    <dgm:pt modelId="{3658627A-0660-432D-86C3-193C315A0373}" type="sibTrans" cxnId="{7388F801-F5D0-4297-AFE9-C774F64F8C12}">
      <dgm:prSet/>
      <dgm:spPr/>
      <dgm:t>
        <a:bodyPr/>
        <a:lstStyle/>
        <a:p>
          <a:endParaRPr lang="en-US">
            <a:latin typeface="Arial" panose="020B0604020202020204" pitchFamily="34" charset="0"/>
            <a:cs typeface="Arial" panose="020B0604020202020204" pitchFamily="34" charset="0"/>
          </a:endParaRPr>
        </a:p>
      </dgm:t>
    </dgm:pt>
    <dgm:pt modelId="{E11D15B5-4BFE-41DB-9B1A-DDE15C6236D5}" type="pres">
      <dgm:prSet presAssocID="{69CAF43D-6981-4618-8544-C5BA4D77C0AE}" presName="linear" presStyleCnt="0">
        <dgm:presLayoutVars>
          <dgm:animLvl val="lvl"/>
          <dgm:resizeHandles val="exact"/>
        </dgm:presLayoutVars>
      </dgm:prSet>
      <dgm:spPr/>
    </dgm:pt>
    <dgm:pt modelId="{4A1376CE-8582-41ED-ACF1-8CDB75B3419A}" type="pres">
      <dgm:prSet presAssocID="{DBB76CF1-AD60-4377-8DFC-9270C1B2B924}" presName="parentText" presStyleLbl="node1" presStyleIdx="0" presStyleCnt="4">
        <dgm:presLayoutVars>
          <dgm:chMax val="0"/>
          <dgm:bulletEnabled val="1"/>
        </dgm:presLayoutVars>
      </dgm:prSet>
      <dgm:spPr/>
    </dgm:pt>
    <dgm:pt modelId="{1797CB46-2686-45DC-AA91-C369FFFAE9DB}" type="pres">
      <dgm:prSet presAssocID="{DBB76CF1-AD60-4377-8DFC-9270C1B2B924}" presName="childText" presStyleLbl="revTx" presStyleIdx="0" presStyleCnt="4">
        <dgm:presLayoutVars>
          <dgm:bulletEnabled val="1"/>
        </dgm:presLayoutVars>
      </dgm:prSet>
      <dgm:spPr/>
    </dgm:pt>
    <dgm:pt modelId="{F797A152-3FB9-4649-B86E-F8C5B11E1781}" type="pres">
      <dgm:prSet presAssocID="{B9601348-EF8A-4F50-804F-130EC4BC3D5B}" presName="parentText" presStyleLbl="node1" presStyleIdx="1" presStyleCnt="4">
        <dgm:presLayoutVars>
          <dgm:chMax val="0"/>
          <dgm:bulletEnabled val="1"/>
        </dgm:presLayoutVars>
      </dgm:prSet>
      <dgm:spPr/>
    </dgm:pt>
    <dgm:pt modelId="{A41148E3-45D3-4C25-986D-DBD1D9FF5BD6}" type="pres">
      <dgm:prSet presAssocID="{B9601348-EF8A-4F50-804F-130EC4BC3D5B}" presName="childText" presStyleLbl="revTx" presStyleIdx="1" presStyleCnt="4">
        <dgm:presLayoutVars>
          <dgm:bulletEnabled val="1"/>
        </dgm:presLayoutVars>
      </dgm:prSet>
      <dgm:spPr/>
    </dgm:pt>
    <dgm:pt modelId="{F3652023-FB2C-443F-B133-9156E8BD7788}" type="pres">
      <dgm:prSet presAssocID="{006EA8D7-43B5-4228-9237-067E2689100D}" presName="parentText" presStyleLbl="node1" presStyleIdx="2" presStyleCnt="4">
        <dgm:presLayoutVars>
          <dgm:chMax val="0"/>
          <dgm:bulletEnabled val="1"/>
        </dgm:presLayoutVars>
      </dgm:prSet>
      <dgm:spPr/>
    </dgm:pt>
    <dgm:pt modelId="{006250C1-4EC0-46E7-8EF1-C220D42E945D}" type="pres">
      <dgm:prSet presAssocID="{006EA8D7-43B5-4228-9237-067E2689100D}" presName="childText" presStyleLbl="revTx" presStyleIdx="2" presStyleCnt="4">
        <dgm:presLayoutVars>
          <dgm:bulletEnabled val="1"/>
        </dgm:presLayoutVars>
      </dgm:prSet>
      <dgm:spPr/>
    </dgm:pt>
    <dgm:pt modelId="{B8822056-9AFF-4DF4-9B20-3F0B5C556DB0}" type="pres">
      <dgm:prSet presAssocID="{AE51DD81-0532-4BEC-B003-73DAAF75F2B1}" presName="parentText" presStyleLbl="node1" presStyleIdx="3" presStyleCnt="4">
        <dgm:presLayoutVars>
          <dgm:chMax val="0"/>
          <dgm:bulletEnabled val="1"/>
        </dgm:presLayoutVars>
      </dgm:prSet>
      <dgm:spPr/>
    </dgm:pt>
    <dgm:pt modelId="{229339CF-144E-4E5A-8960-2807942640FB}" type="pres">
      <dgm:prSet presAssocID="{AE51DD81-0532-4BEC-B003-73DAAF75F2B1}" presName="childText" presStyleLbl="revTx" presStyleIdx="3" presStyleCnt="4">
        <dgm:presLayoutVars>
          <dgm:bulletEnabled val="1"/>
        </dgm:presLayoutVars>
      </dgm:prSet>
      <dgm:spPr/>
    </dgm:pt>
  </dgm:ptLst>
  <dgm:cxnLst>
    <dgm:cxn modelId="{7388F801-F5D0-4297-AFE9-C774F64F8C12}" srcId="{AE51DD81-0532-4BEC-B003-73DAAF75F2B1}" destId="{0620D8C3-D2F0-4D04-9A2C-745577F76FD0}" srcOrd="0" destOrd="0" parTransId="{9DAA9B6A-F8AD-4687-8749-EAF84A96B72B}" sibTransId="{3658627A-0660-432D-86C3-193C315A0373}"/>
    <dgm:cxn modelId="{EBB6DF12-312C-44DA-BE77-1BD8BB047827}" srcId="{DBB76CF1-AD60-4377-8DFC-9270C1B2B924}" destId="{DD8E17E0-510D-4F7E-BFCE-34DD126C7B22}" srcOrd="0" destOrd="0" parTransId="{C714A119-B5EC-466C-9BED-25822CCB3D9A}" sibTransId="{36F8D1CD-8E65-4091-B1C8-3CBB831C59B4}"/>
    <dgm:cxn modelId="{F220C41D-B321-41D9-BBF3-2FF5B0B06296}" srcId="{006EA8D7-43B5-4228-9237-067E2689100D}" destId="{77C66C9C-67E4-40A6-87C7-9DA62BD250AF}" srcOrd="0" destOrd="0" parTransId="{4E793162-EF6C-407C-9848-E07092ED25ED}" sibTransId="{24663B80-33FD-4B17-BCF1-B47E8DB00F99}"/>
    <dgm:cxn modelId="{1F944A26-5604-4DF3-A4F8-CDE5D7F1EA7B}" srcId="{DBB76CF1-AD60-4377-8DFC-9270C1B2B924}" destId="{B48E1731-B66D-4002-A3A4-FB1F2F874482}" srcOrd="1" destOrd="0" parTransId="{926D3FE6-EA16-4DAA-B105-78D2BFA2CA82}" sibTransId="{5D2115F8-CF76-4FB2-A9E4-AAFFFD89C234}"/>
    <dgm:cxn modelId="{EA9B4F2D-D926-49F9-80DD-B872C3CC49D1}" type="presOf" srcId="{0620D8C3-D2F0-4D04-9A2C-745577F76FD0}" destId="{229339CF-144E-4E5A-8960-2807942640FB}" srcOrd="0" destOrd="0" presId="urn:microsoft.com/office/officeart/2005/8/layout/vList2"/>
    <dgm:cxn modelId="{04F2443A-952D-4A79-BF94-BE5CD19A69E2}" srcId="{69CAF43D-6981-4618-8544-C5BA4D77C0AE}" destId="{B9601348-EF8A-4F50-804F-130EC4BC3D5B}" srcOrd="1" destOrd="0" parTransId="{303EB1BE-49D2-45A1-95F4-B8D5433A0CF0}" sibTransId="{1959A823-B871-47C6-98E4-A27FEA24A0D2}"/>
    <dgm:cxn modelId="{6C15123C-91F9-4D3C-8243-83E9D34D5A87}" type="presOf" srcId="{69CAF43D-6981-4618-8544-C5BA4D77C0AE}" destId="{E11D15B5-4BFE-41DB-9B1A-DDE15C6236D5}" srcOrd="0" destOrd="0" presId="urn:microsoft.com/office/officeart/2005/8/layout/vList2"/>
    <dgm:cxn modelId="{C419CE3F-1792-45F0-B20B-FE8269109687}" type="presOf" srcId="{DBB76CF1-AD60-4377-8DFC-9270C1B2B924}" destId="{4A1376CE-8582-41ED-ACF1-8CDB75B3419A}" srcOrd="0" destOrd="0" presId="urn:microsoft.com/office/officeart/2005/8/layout/vList2"/>
    <dgm:cxn modelId="{2BB61562-D9D7-4B9E-9546-B104A09632CF}" type="presOf" srcId="{AE51DD81-0532-4BEC-B003-73DAAF75F2B1}" destId="{B8822056-9AFF-4DF4-9B20-3F0B5C556DB0}" srcOrd="0" destOrd="0" presId="urn:microsoft.com/office/officeart/2005/8/layout/vList2"/>
    <dgm:cxn modelId="{7EA52D75-6628-4E3E-88E9-A532D632C7BE}" type="presOf" srcId="{B48E1731-B66D-4002-A3A4-FB1F2F874482}" destId="{1797CB46-2686-45DC-AA91-C369FFFAE9DB}" srcOrd="0" destOrd="1" presId="urn:microsoft.com/office/officeart/2005/8/layout/vList2"/>
    <dgm:cxn modelId="{3F64A359-117C-4206-BFE3-969201D6E4F2}" srcId="{69CAF43D-6981-4618-8544-C5BA4D77C0AE}" destId="{006EA8D7-43B5-4228-9237-067E2689100D}" srcOrd="2" destOrd="0" parTransId="{7CFB6735-57AC-4367-9727-190ED8A46BA3}" sibTransId="{9849CF23-17B5-433E-AF0A-991CE650E5E2}"/>
    <dgm:cxn modelId="{FC48E485-4596-4396-8E27-F51B5C43417F}" srcId="{69CAF43D-6981-4618-8544-C5BA4D77C0AE}" destId="{AE51DD81-0532-4BEC-B003-73DAAF75F2B1}" srcOrd="3" destOrd="0" parTransId="{410361C5-4C4A-4AC7-9CC2-B83003E07510}" sibTransId="{089C75FE-DBA0-4E3F-8183-107827F639D0}"/>
    <dgm:cxn modelId="{9C6E6489-D1C0-461E-B303-9A13A342E789}" srcId="{69CAF43D-6981-4618-8544-C5BA4D77C0AE}" destId="{DBB76CF1-AD60-4377-8DFC-9270C1B2B924}" srcOrd="0" destOrd="0" parTransId="{0977C90D-42B6-4DF5-B318-B971256DCEDA}" sibTransId="{031966A2-A855-4B7E-AB0A-77ED6FE8E43C}"/>
    <dgm:cxn modelId="{2073B091-7B26-4AE3-9162-FB310A87C496}" srcId="{B9601348-EF8A-4F50-804F-130EC4BC3D5B}" destId="{16316610-BC28-48C2-BE82-7FE15E8BD0A2}" srcOrd="0" destOrd="0" parTransId="{C6625192-F570-42D9-A02A-8C49D8480F2F}" sibTransId="{E3A4DAC1-4AF4-4B22-98A0-55833403239A}"/>
    <dgm:cxn modelId="{5F64EBA3-20E3-4C30-87FE-04B12B9D5F02}" type="presOf" srcId="{DD8E17E0-510D-4F7E-BFCE-34DD126C7B22}" destId="{1797CB46-2686-45DC-AA91-C369FFFAE9DB}" srcOrd="0" destOrd="0" presId="urn:microsoft.com/office/officeart/2005/8/layout/vList2"/>
    <dgm:cxn modelId="{1FA71DBE-5528-4716-AF36-D0CEF6AA7A26}" type="presOf" srcId="{16316610-BC28-48C2-BE82-7FE15E8BD0A2}" destId="{A41148E3-45D3-4C25-986D-DBD1D9FF5BD6}" srcOrd="0" destOrd="0" presId="urn:microsoft.com/office/officeart/2005/8/layout/vList2"/>
    <dgm:cxn modelId="{17D6BDC2-C566-4977-ADB9-18A55A2FE7F6}" type="presOf" srcId="{B9601348-EF8A-4F50-804F-130EC4BC3D5B}" destId="{F797A152-3FB9-4649-B86E-F8C5B11E1781}" srcOrd="0" destOrd="0" presId="urn:microsoft.com/office/officeart/2005/8/layout/vList2"/>
    <dgm:cxn modelId="{8AA7E1D6-2679-42AE-B9D5-7C061800760B}" type="presOf" srcId="{006EA8D7-43B5-4228-9237-067E2689100D}" destId="{F3652023-FB2C-443F-B133-9156E8BD7788}" srcOrd="0" destOrd="0" presId="urn:microsoft.com/office/officeart/2005/8/layout/vList2"/>
    <dgm:cxn modelId="{1C17BDF1-DE3C-4BCE-BE2F-BFAF91744515}" type="presOf" srcId="{77C66C9C-67E4-40A6-87C7-9DA62BD250AF}" destId="{006250C1-4EC0-46E7-8EF1-C220D42E945D}" srcOrd="0" destOrd="0" presId="urn:microsoft.com/office/officeart/2005/8/layout/vList2"/>
    <dgm:cxn modelId="{02483811-E99D-4A04-ADDE-8AC7379B94A9}" type="presParOf" srcId="{E11D15B5-4BFE-41DB-9B1A-DDE15C6236D5}" destId="{4A1376CE-8582-41ED-ACF1-8CDB75B3419A}" srcOrd="0" destOrd="0" presId="urn:microsoft.com/office/officeart/2005/8/layout/vList2"/>
    <dgm:cxn modelId="{168FE4D1-D081-4732-8054-0B0CEC2D8DB8}" type="presParOf" srcId="{E11D15B5-4BFE-41DB-9B1A-DDE15C6236D5}" destId="{1797CB46-2686-45DC-AA91-C369FFFAE9DB}" srcOrd="1" destOrd="0" presId="urn:microsoft.com/office/officeart/2005/8/layout/vList2"/>
    <dgm:cxn modelId="{365EF26A-E010-4B24-97C6-AA370E752357}" type="presParOf" srcId="{E11D15B5-4BFE-41DB-9B1A-DDE15C6236D5}" destId="{F797A152-3FB9-4649-B86E-F8C5B11E1781}" srcOrd="2" destOrd="0" presId="urn:microsoft.com/office/officeart/2005/8/layout/vList2"/>
    <dgm:cxn modelId="{CB6D5569-39A0-471B-9E6F-18843D4A67FC}" type="presParOf" srcId="{E11D15B5-4BFE-41DB-9B1A-DDE15C6236D5}" destId="{A41148E3-45D3-4C25-986D-DBD1D9FF5BD6}" srcOrd="3" destOrd="0" presId="urn:microsoft.com/office/officeart/2005/8/layout/vList2"/>
    <dgm:cxn modelId="{52DE06C6-AA22-4BD0-9F4D-26EFBD9959C2}" type="presParOf" srcId="{E11D15B5-4BFE-41DB-9B1A-DDE15C6236D5}" destId="{F3652023-FB2C-443F-B133-9156E8BD7788}" srcOrd="4" destOrd="0" presId="urn:microsoft.com/office/officeart/2005/8/layout/vList2"/>
    <dgm:cxn modelId="{D6A9DE12-1B6E-4040-9EF4-B60A760A6AC3}" type="presParOf" srcId="{E11D15B5-4BFE-41DB-9B1A-DDE15C6236D5}" destId="{006250C1-4EC0-46E7-8EF1-C220D42E945D}" srcOrd="5" destOrd="0" presId="urn:microsoft.com/office/officeart/2005/8/layout/vList2"/>
    <dgm:cxn modelId="{9E3C9DA0-17BC-4BD7-BFD7-3B3D7C376FE8}" type="presParOf" srcId="{E11D15B5-4BFE-41DB-9B1A-DDE15C6236D5}" destId="{B8822056-9AFF-4DF4-9B20-3F0B5C556DB0}" srcOrd="6" destOrd="0" presId="urn:microsoft.com/office/officeart/2005/8/layout/vList2"/>
    <dgm:cxn modelId="{C9344956-D522-41B7-9D9E-B4D39ADD17FE}" type="presParOf" srcId="{E11D15B5-4BFE-41DB-9B1A-DDE15C6236D5}" destId="{229339CF-144E-4E5A-8960-2807942640FB}" srcOrd="7"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877694-CA23-4A83-B462-47B73663E1EA}"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E4ED07F0-CA4F-4452-9039-B80981F05617}">
      <dgm:prSet custT="1"/>
      <dgm:spPr/>
      <dgm:t>
        <a:bodyPr/>
        <a:lstStyle/>
        <a:p>
          <a:r>
            <a:rPr lang="en-GB" sz="1800" dirty="0">
              <a:latin typeface="Arial" panose="020B0604020202020204" pitchFamily="34" charset="0"/>
              <a:cs typeface="Arial" panose="020B0604020202020204" pitchFamily="34" charset="0"/>
            </a:rPr>
            <a:t>How do we leverage opportunities and investment to activate the Framework for Action and more detailed action plans that we develop together?</a:t>
          </a:r>
          <a:endParaRPr lang="en-US" sz="1800" dirty="0">
            <a:latin typeface="Arial" panose="020B0604020202020204" pitchFamily="34" charset="0"/>
            <a:cs typeface="Arial" panose="020B0604020202020204" pitchFamily="34" charset="0"/>
          </a:endParaRPr>
        </a:p>
      </dgm:t>
    </dgm:pt>
    <dgm:pt modelId="{D8486E39-43E4-4CF8-9D39-EE6633C778ED}" type="parTrans" cxnId="{5A8ADE8A-B000-4F0F-9252-AD85AC416897}">
      <dgm:prSet/>
      <dgm:spPr/>
      <dgm:t>
        <a:bodyPr/>
        <a:lstStyle/>
        <a:p>
          <a:endParaRPr lang="en-US" sz="1800">
            <a:latin typeface="Arial" panose="020B0604020202020204" pitchFamily="34" charset="0"/>
            <a:cs typeface="Arial" panose="020B0604020202020204" pitchFamily="34" charset="0"/>
          </a:endParaRPr>
        </a:p>
      </dgm:t>
    </dgm:pt>
    <dgm:pt modelId="{3EC061FB-D5BE-4B50-9D7A-14E71BF5DC0E}" type="sibTrans" cxnId="{5A8ADE8A-B000-4F0F-9252-AD85AC416897}">
      <dgm:prSet phldrT="01"/>
      <dgm:spPr/>
      <dgm:t>
        <a:bodyPr/>
        <a:lstStyle/>
        <a:p>
          <a:r>
            <a:rPr lang="en-US" dirty="0">
              <a:latin typeface="Arial" panose="020B0604020202020204" pitchFamily="34" charset="0"/>
              <a:cs typeface="Arial" panose="020B0604020202020204" pitchFamily="34" charset="0"/>
            </a:rPr>
            <a:t>01</a:t>
          </a:r>
        </a:p>
      </dgm:t>
    </dgm:pt>
    <dgm:pt modelId="{73F3B24B-57AE-401A-AF23-3B861D9625E2}">
      <dgm:prSet custT="1"/>
      <dgm:spPr/>
      <dgm:t>
        <a:bodyPr/>
        <a:lstStyle/>
        <a:p>
          <a:r>
            <a:rPr lang="en-GB" sz="1800" dirty="0">
              <a:latin typeface="Arial" panose="020B0604020202020204" pitchFamily="34" charset="0"/>
              <a:cs typeface="Arial" panose="020B0604020202020204" pitchFamily="34" charset="0"/>
            </a:rPr>
            <a:t>How do we get maximum buy-in for the Framework and the emerging action plans?</a:t>
          </a:r>
          <a:endParaRPr lang="en-US" sz="1800" dirty="0">
            <a:latin typeface="Arial" panose="020B0604020202020204" pitchFamily="34" charset="0"/>
            <a:cs typeface="Arial" panose="020B0604020202020204" pitchFamily="34" charset="0"/>
          </a:endParaRPr>
        </a:p>
      </dgm:t>
    </dgm:pt>
    <dgm:pt modelId="{6EDF7E7B-D301-4080-884C-7E30274FC900}" type="parTrans" cxnId="{81BCBEF9-07F8-4CEE-8838-8904A0C3C847}">
      <dgm:prSet/>
      <dgm:spPr/>
      <dgm:t>
        <a:bodyPr/>
        <a:lstStyle/>
        <a:p>
          <a:endParaRPr lang="en-US" sz="1800">
            <a:latin typeface="Arial" panose="020B0604020202020204" pitchFamily="34" charset="0"/>
            <a:cs typeface="Arial" panose="020B0604020202020204" pitchFamily="34" charset="0"/>
          </a:endParaRPr>
        </a:p>
      </dgm:t>
    </dgm:pt>
    <dgm:pt modelId="{6A83C645-4BA8-4F4F-B12F-954B82D51DB7}" type="sibTrans" cxnId="{81BCBEF9-07F8-4CEE-8838-8904A0C3C847}">
      <dgm:prSet phldrT="02"/>
      <dgm:spPr/>
      <dgm:t>
        <a:bodyPr/>
        <a:lstStyle/>
        <a:p>
          <a:r>
            <a:rPr lang="en-US" dirty="0">
              <a:latin typeface="Arial" panose="020B0604020202020204" pitchFamily="34" charset="0"/>
              <a:cs typeface="Arial" panose="020B0604020202020204" pitchFamily="34" charset="0"/>
            </a:rPr>
            <a:t>02</a:t>
          </a:r>
        </a:p>
      </dgm:t>
    </dgm:pt>
    <dgm:pt modelId="{9D4D433A-F7F6-4F44-A2A9-AC5D970BA71B}">
      <dgm:prSet custT="1"/>
      <dgm:spPr/>
      <dgm:t>
        <a:bodyPr/>
        <a:lstStyle/>
        <a:p>
          <a:r>
            <a:rPr lang="en-GB" sz="1800" dirty="0">
              <a:latin typeface="Arial" panose="020B0604020202020204" pitchFamily="34" charset="0"/>
              <a:cs typeface="Arial" panose="020B0604020202020204" pitchFamily="34" charset="0"/>
            </a:rPr>
            <a:t>How do we make this fly?</a:t>
          </a:r>
          <a:endParaRPr lang="en-US" sz="1800" dirty="0">
            <a:latin typeface="Arial" panose="020B0604020202020204" pitchFamily="34" charset="0"/>
            <a:cs typeface="Arial" panose="020B0604020202020204" pitchFamily="34" charset="0"/>
          </a:endParaRPr>
        </a:p>
      </dgm:t>
    </dgm:pt>
    <dgm:pt modelId="{C394A99D-EDB2-4004-B768-EECE994DD688}" type="parTrans" cxnId="{F2D37C0F-DDA5-4A1A-B3EC-3CEBC55BC3D9}">
      <dgm:prSet/>
      <dgm:spPr/>
      <dgm:t>
        <a:bodyPr/>
        <a:lstStyle/>
        <a:p>
          <a:endParaRPr lang="en-US" sz="1800">
            <a:latin typeface="Arial" panose="020B0604020202020204" pitchFamily="34" charset="0"/>
            <a:cs typeface="Arial" panose="020B0604020202020204" pitchFamily="34" charset="0"/>
          </a:endParaRPr>
        </a:p>
      </dgm:t>
    </dgm:pt>
    <dgm:pt modelId="{1489395F-750D-415B-B3B0-72D6022F52B1}" type="sibTrans" cxnId="{F2D37C0F-DDA5-4A1A-B3EC-3CEBC55BC3D9}">
      <dgm:prSet phldrT="03"/>
      <dgm:spPr/>
      <dgm:t>
        <a:bodyPr/>
        <a:lstStyle/>
        <a:p>
          <a:r>
            <a:rPr lang="en-US" dirty="0">
              <a:latin typeface="Arial" panose="020B0604020202020204" pitchFamily="34" charset="0"/>
              <a:cs typeface="Arial" panose="020B0604020202020204" pitchFamily="34" charset="0"/>
            </a:rPr>
            <a:t>03</a:t>
          </a:r>
        </a:p>
      </dgm:t>
    </dgm:pt>
    <dgm:pt modelId="{09F85480-8ED0-43F0-9E64-05EB11ECD1B3}" type="pres">
      <dgm:prSet presAssocID="{CD877694-CA23-4A83-B462-47B73663E1EA}" presName="Name0" presStyleCnt="0">
        <dgm:presLayoutVars>
          <dgm:animLvl val="lvl"/>
          <dgm:resizeHandles val="exact"/>
        </dgm:presLayoutVars>
      </dgm:prSet>
      <dgm:spPr/>
    </dgm:pt>
    <dgm:pt modelId="{0BF79068-0F06-4C90-A118-0F9CB5395298}" type="pres">
      <dgm:prSet presAssocID="{E4ED07F0-CA4F-4452-9039-B80981F05617}" presName="compositeNode" presStyleCnt="0">
        <dgm:presLayoutVars>
          <dgm:bulletEnabled val="1"/>
        </dgm:presLayoutVars>
      </dgm:prSet>
      <dgm:spPr/>
    </dgm:pt>
    <dgm:pt modelId="{F1B2769F-67C1-4E5D-A15B-0294C05E279B}" type="pres">
      <dgm:prSet presAssocID="{E4ED07F0-CA4F-4452-9039-B80981F05617}" presName="bgRect" presStyleLbl="alignNode1" presStyleIdx="0" presStyleCnt="3"/>
      <dgm:spPr/>
    </dgm:pt>
    <dgm:pt modelId="{CE85C990-CF49-4878-8F5E-FE5971ED8F64}" type="pres">
      <dgm:prSet presAssocID="{3EC061FB-D5BE-4B50-9D7A-14E71BF5DC0E}" presName="sibTransNodeRect" presStyleLbl="alignNode1" presStyleIdx="0" presStyleCnt="3">
        <dgm:presLayoutVars>
          <dgm:chMax val="0"/>
          <dgm:bulletEnabled val="1"/>
        </dgm:presLayoutVars>
      </dgm:prSet>
      <dgm:spPr/>
    </dgm:pt>
    <dgm:pt modelId="{41560342-A400-4416-9365-4F3B33FD964A}" type="pres">
      <dgm:prSet presAssocID="{E4ED07F0-CA4F-4452-9039-B80981F05617}" presName="nodeRect" presStyleLbl="alignNode1" presStyleIdx="0" presStyleCnt="3">
        <dgm:presLayoutVars>
          <dgm:bulletEnabled val="1"/>
        </dgm:presLayoutVars>
      </dgm:prSet>
      <dgm:spPr/>
    </dgm:pt>
    <dgm:pt modelId="{4F8ED6CA-7027-40D4-B71A-36E28FF9C511}" type="pres">
      <dgm:prSet presAssocID="{3EC061FB-D5BE-4B50-9D7A-14E71BF5DC0E}" presName="sibTrans" presStyleCnt="0"/>
      <dgm:spPr/>
    </dgm:pt>
    <dgm:pt modelId="{625C3B5E-785D-4AB0-9C1B-81399B58B37D}" type="pres">
      <dgm:prSet presAssocID="{73F3B24B-57AE-401A-AF23-3B861D9625E2}" presName="compositeNode" presStyleCnt="0">
        <dgm:presLayoutVars>
          <dgm:bulletEnabled val="1"/>
        </dgm:presLayoutVars>
      </dgm:prSet>
      <dgm:spPr/>
    </dgm:pt>
    <dgm:pt modelId="{CC932AE2-EDF5-460C-9681-E45D46A842BE}" type="pres">
      <dgm:prSet presAssocID="{73F3B24B-57AE-401A-AF23-3B861D9625E2}" presName="bgRect" presStyleLbl="alignNode1" presStyleIdx="1" presStyleCnt="3"/>
      <dgm:spPr/>
    </dgm:pt>
    <dgm:pt modelId="{9B2E61AF-4966-4EAB-BAF0-574DDD542729}" type="pres">
      <dgm:prSet presAssocID="{6A83C645-4BA8-4F4F-B12F-954B82D51DB7}" presName="sibTransNodeRect" presStyleLbl="alignNode1" presStyleIdx="1" presStyleCnt="3">
        <dgm:presLayoutVars>
          <dgm:chMax val="0"/>
          <dgm:bulletEnabled val="1"/>
        </dgm:presLayoutVars>
      </dgm:prSet>
      <dgm:spPr/>
    </dgm:pt>
    <dgm:pt modelId="{7E50EDF3-EADC-48C6-AF94-C05F2EF5EA88}" type="pres">
      <dgm:prSet presAssocID="{73F3B24B-57AE-401A-AF23-3B861D9625E2}" presName="nodeRect" presStyleLbl="alignNode1" presStyleIdx="1" presStyleCnt="3">
        <dgm:presLayoutVars>
          <dgm:bulletEnabled val="1"/>
        </dgm:presLayoutVars>
      </dgm:prSet>
      <dgm:spPr/>
    </dgm:pt>
    <dgm:pt modelId="{B5AC8C83-B4F8-4A37-A688-6A9BA46E0B0C}" type="pres">
      <dgm:prSet presAssocID="{6A83C645-4BA8-4F4F-B12F-954B82D51DB7}" presName="sibTrans" presStyleCnt="0"/>
      <dgm:spPr/>
    </dgm:pt>
    <dgm:pt modelId="{AC6C2BAE-911C-4B9D-8C24-54AACDBB9609}" type="pres">
      <dgm:prSet presAssocID="{9D4D433A-F7F6-4F44-A2A9-AC5D970BA71B}" presName="compositeNode" presStyleCnt="0">
        <dgm:presLayoutVars>
          <dgm:bulletEnabled val="1"/>
        </dgm:presLayoutVars>
      </dgm:prSet>
      <dgm:spPr/>
    </dgm:pt>
    <dgm:pt modelId="{91822FB0-8D0C-47EB-9FE5-A9A1A9A0B52B}" type="pres">
      <dgm:prSet presAssocID="{9D4D433A-F7F6-4F44-A2A9-AC5D970BA71B}" presName="bgRect" presStyleLbl="alignNode1" presStyleIdx="2" presStyleCnt="3"/>
      <dgm:spPr/>
    </dgm:pt>
    <dgm:pt modelId="{C9FC18AB-32C1-432C-B460-A43EAF8D147B}" type="pres">
      <dgm:prSet presAssocID="{1489395F-750D-415B-B3B0-72D6022F52B1}" presName="sibTransNodeRect" presStyleLbl="alignNode1" presStyleIdx="2" presStyleCnt="3">
        <dgm:presLayoutVars>
          <dgm:chMax val="0"/>
          <dgm:bulletEnabled val="1"/>
        </dgm:presLayoutVars>
      </dgm:prSet>
      <dgm:spPr/>
    </dgm:pt>
    <dgm:pt modelId="{082C2CEB-34F2-4366-84F6-2A0D03A2B12D}" type="pres">
      <dgm:prSet presAssocID="{9D4D433A-F7F6-4F44-A2A9-AC5D970BA71B}" presName="nodeRect" presStyleLbl="alignNode1" presStyleIdx="2" presStyleCnt="3">
        <dgm:presLayoutVars>
          <dgm:bulletEnabled val="1"/>
        </dgm:presLayoutVars>
      </dgm:prSet>
      <dgm:spPr/>
    </dgm:pt>
  </dgm:ptLst>
  <dgm:cxnLst>
    <dgm:cxn modelId="{9956610A-37C1-4F98-B176-366D84F1478E}" type="presOf" srcId="{6A83C645-4BA8-4F4F-B12F-954B82D51DB7}" destId="{9B2E61AF-4966-4EAB-BAF0-574DDD542729}" srcOrd="0" destOrd="0" presId="urn:microsoft.com/office/officeart/2016/7/layout/LinearBlockProcessNumbered"/>
    <dgm:cxn modelId="{FE417B0A-944A-4B59-97B1-5E7C91FE33D5}" type="presOf" srcId="{9D4D433A-F7F6-4F44-A2A9-AC5D970BA71B}" destId="{082C2CEB-34F2-4366-84F6-2A0D03A2B12D}" srcOrd="1" destOrd="0" presId="urn:microsoft.com/office/officeart/2016/7/layout/LinearBlockProcessNumbered"/>
    <dgm:cxn modelId="{F2D37C0F-DDA5-4A1A-B3EC-3CEBC55BC3D9}" srcId="{CD877694-CA23-4A83-B462-47B73663E1EA}" destId="{9D4D433A-F7F6-4F44-A2A9-AC5D970BA71B}" srcOrd="2" destOrd="0" parTransId="{C394A99D-EDB2-4004-B768-EECE994DD688}" sibTransId="{1489395F-750D-415B-B3B0-72D6022F52B1}"/>
    <dgm:cxn modelId="{762E5524-4CAC-46C9-B76C-8F6EDB5DF65E}" type="presOf" srcId="{E4ED07F0-CA4F-4452-9039-B80981F05617}" destId="{F1B2769F-67C1-4E5D-A15B-0294C05E279B}" srcOrd="0" destOrd="0" presId="urn:microsoft.com/office/officeart/2016/7/layout/LinearBlockProcessNumbered"/>
    <dgm:cxn modelId="{E60EE638-0783-4F4B-BD8B-AB3C52F427BD}" type="presOf" srcId="{9D4D433A-F7F6-4F44-A2A9-AC5D970BA71B}" destId="{91822FB0-8D0C-47EB-9FE5-A9A1A9A0B52B}" srcOrd="0" destOrd="0" presId="urn:microsoft.com/office/officeart/2016/7/layout/LinearBlockProcessNumbered"/>
    <dgm:cxn modelId="{ED869B5D-CF8F-41BB-A4E7-E8BD8D95A2BA}" type="presOf" srcId="{1489395F-750D-415B-B3B0-72D6022F52B1}" destId="{C9FC18AB-32C1-432C-B460-A43EAF8D147B}" srcOrd="0" destOrd="0" presId="urn:microsoft.com/office/officeart/2016/7/layout/LinearBlockProcessNumbered"/>
    <dgm:cxn modelId="{78401A75-6D17-4DC8-AA05-C08A8DA69F0B}" type="presOf" srcId="{73F3B24B-57AE-401A-AF23-3B861D9625E2}" destId="{7E50EDF3-EADC-48C6-AF94-C05F2EF5EA88}" srcOrd="1" destOrd="0" presId="urn:microsoft.com/office/officeart/2016/7/layout/LinearBlockProcessNumbered"/>
    <dgm:cxn modelId="{5A8ADE8A-B000-4F0F-9252-AD85AC416897}" srcId="{CD877694-CA23-4A83-B462-47B73663E1EA}" destId="{E4ED07F0-CA4F-4452-9039-B80981F05617}" srcOrd="0" destOrd="0" parTransId="{D8486E39-43E4-4CF8-9D39-EE6633C778ED}" sibTransId="{3EC061FB-D5BE-4B50-9D7A-14E71BF5DC0E}"/>
    <dgm:cxn modelId="{4BA934AE-5439-44E5-AAA0-1B7D9BF3D765}" type="presOf" srcId="{CD877694-CA23-4A83-B462-47B73663E1EA}" destId="{09F85480-8ED0-43F0-9E64-05EB11ECD1B3}" srcOrd="0" destOrd="0" presId="urn:microsoft.com/office/officeart/2016/7/layout/LinearBlockProcessNumbered"/>
    <dgm:cxn modelId="{60B623C4-40C0-4276-9574-03520017F7DC}" type="presOf" srcId="{73F3B24B-57AE-401A-AF23-3B861D9625E2}" destId="{CC932AE2-EDF5-460C-9681-E45D46A842BE}" srcOrd="0" destOrd="0" presId="urn:microsoft.com/office/officeart/2016/7/layout/LinearBlockProcessNumbered"/>
    <dgm:cxn modelId="{6A5CDBC6-3939-4001-A243-88002B5084A9}" type="presOf" srcId="{3EC061FB-D5BE-4B50-9D7A-14E71BF5DC0E}" destId="{CE85C990-CF49-4878-8F5E-FE5971ED8F64}" srcOrd="0" destOrd="0" presId="urn:microsoft.com/office/officeart/2016/7/layout/LinearBlockProcessNumbered"/>
    <dgm:cxn modelId="{613433D2-1892-4899-AF6C-147B36004484}" type="presOf" srcId="{E4ED07F0-CA4F-4452-9039-B80981F05617}" destId="{41560342-A400-4416-9365-4F3B33FD964A}" srcOrd="1" destOrd="0" presId="urn:microsoft.com/office/officeart/2016/7/layout/LinearBlockProcessNumbered"/>
    <dgm:cxn modelId="{81BCBEF9-07F8-4CEE-8838-8904A0C3C847}" srcId="{CD877694-CA23-4A83-B462-47B73663E1EA}" destId="{73F3B24B-57AE-401A-AF23-3B861D9625E2}" srcOrd="1" destOrd="0" parTransId="{6EDF7E7B-D301-4080-884C-7E30274FC900}" sibTransId="{6A83C645-4BA8-4F4F-B12F-954B82D51DB7}"/>
    <dgm:cxn modelId="{CA43455F-1AD2-4DC9-A5F1-5D2CF41D5BCA}" type="presParOf" srcId="{09F85480-8ED0-43F0-9E64-05EB11ECD1B3}" destId="{0BF79068-0F06-4C90-A118-0F9CB5395298}" srcOrd="0" destOrd="0" presId="urn:microsoft.com/office/officeart/2016/7/layout/LinearBlockProcessNumbered"/>
    <dgm:cxn modelId="{FECDB107-81AC-4D58-9D3A-D846257C6084}" type="presParOf" srcId="{0BF79068-0F06-4C90-A118-0F9CB5395298}" destId="{F1B2769F-67C1-4E5D-A15B-0294C05E279B}" srcOrd="0" destOrd="0" presId="urn:microsoft.com/office/officeart/2016/7/layout/LinearBlockProcessNumbered"/>
    <dgm:cxn modelId="{0A8E7879-B174-46FC-977C-1BDCAD0D4B70}" type="presParOf" srcId="{0BF79068-0F06-4C90-A118-0F9CB5395298}" destId="{CE85C990-CF49-4878-8F5E-FE5971ED8F64}" srcOrd="1" destOrd="0" presId="urn:microsoft.com/office/officeart/2016/7/layout/LinearBlockProcessNumbered"/>
    <dgm:cxn modelId="{719BD92F-2A9D-4574-94A7-E1F16B10A926}" type="presParOf" srcId="{0BF79068-0F06-4C90-A118-0F9CB5395298}" destId="{41560342-A400-4416-9365-4F3B33FD964A}" srcOrd="2" destOrd="0" presId="urn:microsoft.com/office/officeart/2016/7/layout/LinearBlockProcessNumbered"/>
    <dgm:cxn modelId="{F5CDD62D-38C8-4F0C-BDEA-A4FD87E41025}" type="presParOf" srcId="{09F85480-8ED0-43F0-9E64-05EB11ECD1B3}" destId="{4F8ED6CA-7027-40D4-B71A-36E28FF9C511}" srcOrd="1" destOrd="0" presId="urn:microsoft.com/office/officeart/2016/7/layout/LinearBlockProcessNumbered"/>
    <dgm:cxn modelId="{564726D5-1DC1-42F5-B907-9EDF2292D2CA}" type="presParOf" srcId="{09F85480-8ED0-43F0-9E64-05EB11ECD1B3}" destId="{625C3B5E-785D-4AB0-9C1B-81399B58B37D}" srcOrd="2" destOrd="0" presId="urn:microsoft.com/office/officeart/2016/7/layout/LinearBlockProcessNumbered"/>
    <dgm:cxn modelId="{07757261-1C0F-4AED-A9AA-22DDFE2DBD33}" type="presParOf" srcId="{625C3B5E-785D-4AB0-9C1B-81399B58B37D}" destId="{CC932AE2-EDF5-460C-9681-E45D46A842BE}" srcOrd="0" destOrd="0" presId="urn:microsoft.com/office/officeart/2016/7/layout/LinearBlockProcessNumbered"/>
    <dgm:cxn modelId="{91DB0B04-C305-4611-9DC6-CC1FB0CBF404}" type="presParOf" srcId="{625C3B5E-785D-4AB0-9C1B-81399B58B37D}" destId="{9B2E61AF-4966-4EAB-BAF0-574DDD542729}" srcOrd="1" destOrd="0" presId="urn:microsoft.com/office/officeart/2016/7/layout/LinearBlockProcessNumbered"/>
    <dgm:cxn modelId="{825B72BF-CA10-48E4-846A-D045AB739ED1}" type="presParOf" srcId="{625C3B5E-785D-4AB0-9C1B-81399B58B37D}" destId="{7E50EDF3-EADC-48C6-AF94-C05F2EF5EA88}" srcOrd="2" destOrd="0" presId="urn:microsoft.com/office/officeart/2016/7/layout/LinearBlockProcessNumbered"/>
    <dgm:cxn modelId="{64F87E1F-1AED-46D5-B608-3EFC9F58D45C}" type="presParOf" srcId="{09F85480-8ED0-43F0-9E64-05EB11ECD1B3}" destId="{B5AC8C83-B4F8-4A37-A688-6A9BA46E0B0C}" srcOrd="3" destOrd="0" presId="urn:microsoft.com/office/officeart/2016/7/layout/LinearBlockProcessNumbered"/>
    <dgm:cxn modelId="{CC459D3D-3DDE-4B04-B5B2-F7E82779D9E3}" type="presParOf" srcId="{09F85480-8ED0-43F0-9E64-05EB11ECD1B3}" destId="{AC6C2BAE-911C-4B9D-8C24-54AACDBB9609}" srcOrd="4" destOrd="0" presId="urn:microsoft.com/office/officeart/2016/7/layout/LinearBlockProcessNumbered"/>
    <dgm:cxn modelId="{8F700461-BE57-4874-8FFF-FC663E29CC44}" type="presParOf" srcId="{AC6C2BAE-911C-4B9D-8C24-54AACDBB9609}" destId="{91822FB0-8D0C-47EB-9FE5-A9A1A9A0B52B}" srcOrd="0" destOrd="0" presId="urn:microsoft.com/office/officeart/2016/7/layout/LinearBlockProcessNumbered"/>
    <dgm:cxn modelId="{5E83206A-0FB7-4758-BB2C-5ADDAD169BE8}" type="presParOf" srcId="{AC6C2BAE-911C-4B9D-8C24-54AACDBB9609}" destId="{C9FC18AB-32C1-432C-B460-A43EAF8D147B}" srcOrd="1" destOrd="0" presId="urn:microsoft.com/office/officeart/2016/7/layout/LinearBlockProcessNumbered"/>
    <dgm:cxn modelId="{F70B9035-B8EB-42CE-9909-83BAA1E371A5}" type="presParOf" srcId="{AC6C2BAE-911C-4B9D-8C24-54AACDBB9609}" destId="{082C2CEB-34F2-4366-84F6-2A0D03A2B12D}"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0AC23-73E6-4CC3-BE9F-ED6A7FD23050}">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10981-B0F5-4B28-96E0-23459A41836F}">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Discuss the rationale and purpose of the Action Groups</a:t>
          </a:r>
          <a:endParaRPr lang="en-US" sz="3400" kern="1200" dirty="0"/>
        </a:p>
      </dsp:txBody>
      <dsp:txXfrm>
        <a:off x="696297" y="538547"/>
        <a:ext cx="4171627" cy="2590157"/>
      </dsp:txXfrm>
    </dsp:sp>
    <dsp:sp modelId="{C089D1FB-6F0D-490A-8A51-676C453D9AA8}">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59AB1-F217-480F-A170-CEB731DCA104}">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Explore the proposal for co-leadership of the Action Groups and support needs</a:t>
          </a:r>
          <a:endParaRPr lang="en-US" sz="3400" kern="1200" dirty="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93602-755E-4D3C-9116-13405FCE03C3}">
      <dsp:nvSpPr>
        <dsp:cNvPr id="0" name=""/>
        <dsp:cNvSpPr/>
      </dsp:nvSpPr>
      <dsp:spPr>
        <a:xfrm>
          <a:off x="0" y="0"/>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6FC3B-A688-4D18-A6D1-A8453985CC47}">
      <dsp:nvSpPr>
        <dsp:cNvPr id="0" name=""/>
        <dsp:cNvSpPr/>
      </dsp:nvSpPr>
      <dsp:spPr>
        <a:xfrm>
          <a:off x="0" y="0"/>
          <a:ext cx="5181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Co-leadership is a leadership model in which two or more people share responsibility and authority for guiding a team, project, organisation, or initiative. </a:t>
          </a:r>
          <a:endParaRPr lang="en-US" sz="1800" kern="1200" dirty="0">
            <a:latin typeface="Arial" panose="020B0604020202020204" pitchFamily="34" charset="0"/>
            <a:cs typeface="Arial" panose="020B0604020202020204" pitchFamily="34" charset="0"/>
          </a:endParaRPr>
        </a:p>
      </dsp:txBody>
      <dsp:txXfrm>
        <a:off x="0" y="0"/>
        <a:ext cx="5181600" cy="1087834"/>
      </dsp:txXfrm>
    </dsp:sp>
    <dsp:sp modelId="{5542B18D-218A-4719-ADD1-2103F917462B}">
      <dsp:nvSpPr>
        <dsp:cNvPr id="0" name=""/>
        <dsp:cNvSpPr/>
      </dsp:nvSpPr>
      <dsp:spPr>
        <a:xfrm>
          <a:off x="0" y="1087834"/>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475BCF-F0CF-4CAF-B580-4DD3AA65E6CE}">
      <dsp:nvSpPr>
        <dsp:cNvPr id="0" name=""/>
        <dsp:cNvSpPr/>
      </dsp:nvSpPr>
      <dsp:spPr>
        <a:xfrm>
          <a:off x="0" y="1087834"/>
          <a:ext cx="5181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Rather than having a single leader at the top, co-leadership involves shared decision-making, distributed power, and collaborative leadership practices.</a:t>
          </a:r>
          <a:endParaRPr lang="en-US" sz="1800" kern="1200" dirty="0">
            <a:latin typeface="Arial" panose="020B0604020202020204" pitchFamily="34" charset="0"/>
            <a:cs typeface="Arial" panose="020B0604020202020204" pitchFamily="34" charset="0"/>
          </a:endParaRPr>
        </a:p>
      </dsp:txBody>
      <dsp:txXfrm>
        <a:off x="0" y="1087834"/>
        <a:ext cx="5181600" cy="1087834"/>
      </dsp:txXfrm>
    </dsp:sp>
    <dsp:sp modelId="{DE9BA672-9ABA-41C4-9978-54B73BBE4069}">
      <dsp:nvSpPr>
        <dsp:cNvPr id="0" name=""/>
        <dsp:cNvSpPr/>
      </dsp:nvSpPr>
      <dsp:spPr>
        <a:xfrm>
          <a:off x="0" y="2175669"/>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63A07-3A21-4446-8A6F-4DCDF0C8560D}">
      <dsp:nvSpPr>
        <dsp:cNvPr id="0" name=""/>
        <dsp:cNvSpPr/>
      </dsp:nvSpPr>
      <dsp:spPr>
        <a:xfrm>
          <a:off x="0" y="2175669"/>
          <a:ext cx="5181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Co-leaders provide each other with support, feedback, and a sounding board, which can enhance leadership resilience.</a:t>
          </a:r>
          <a:endParaRPr lang="en-US" sz="1800" kern="1200" dirty="0">
            <a:latin typeface="Arial" panose="020B0604020202020204" pitchFamily="34" charset="0"/>
            <a:cs typeface="Arial" panose="020B0604020202020204" pitchFamily="34" charset="0"/>
          </a:endParaRPr>
        </a:p>
      </dsp:txBody>
      <dsp:txXfrm>
        <a:off x="0" y="2175669"/>
        <a:ext cx="5181600" cy="1087834"/>
      </dsp:txXfrm>
    </dsp:sp>
    <dsp:sp modelId="{09DF09EC-460B-41D7-96FE-11556622E7EA}">
      <dsp:nvSpPr>
        <dsp:cNvPr id="0" name=""/>
        <dsp:cNvSpPr/>
      </dsp:nvSpPr>
      <dsp:spPr>
        <a:xfrm>
          <a:off x="0" y="3263503"/>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63EF99-5595-48FC-A8E1-B5DD3BA3E11D}">
      <dsp:nvSpPr>
        <dsp:cNvPr id="0" name=""/>
        <dsp:cNvSpPr/>
      </dsp:nvSpPr>
      <dsp:spPr>
        <a:xfrm>
          <a:off x="0" y="3263503"/>
          <a:ext cx="5181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Co-leadership can be powerful, but it also requires strong communication, trust, and clear expectations to avoid confusion or conflict.</a:t>
          </a:r>
          <a:endParaRPr lang="en-US" sz="1800" kern="1200" dirty="0">
            <a:latin typeface="Arial" panose="020B0604020202020204" pitchFamily="34" charset="0"/>
            <a:cs typeface="Arial" panose="020B0604020202020204" pitchFamily="34" charset="0"/>
          </a:endParaRPr>
        </a:p>
      </dsp:txBody>
      <dsp:txXfrm>
        <a:off x="0" y="3263503"/>
        <a:ext cx="5181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4D813-FC60-4012-A18D-32F9D99A5426}">
      <dsp:nvSpPr>
        <dsp:cNvPr id="0" name=""/>
        <dsp:cNvSpPr/>
      </dsp:nvSpPr>
      <dsp:spPr>
        <a:xfrm>
          <a:off x="518998" y="429734"/>
          <a:ext cx="4480560" cy="4480560"/>
        </a:xfrm>
        <a:prstGeom prst="pie">
          <a:avLst>
            <a:gd name="adj1" fmla="val 16200000"/>
            <a:gd name="adj2" fmla="val 18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Education</a:t>
          </a:r>
        </a:p>
      </dsp:txBody>
      <dsp:txXfrm>
        <a:off x="2880359" y="1379186"/>
        <a:ext cx="1600200" cy="1333500"/>
      </dsp:txXfrm>
    </dsp:sp>
    <dsp:sp modelId="{CD9D0DA2-A900-4BDC-ABE8-562DCBFA1E5B}">
      <dsp:nvSpPr>
        <dsp:cNvPr id="0" name=""/>
        <dsp:cNvSpPr/>
      </dsp:nvSpPr>
      <dsp:spPr>
        <a:xfrm>
          <a:off x="426719" y="589754"/>
          <a:ext cx="4480560" cy="4480560"/>
        </a:xfrm>
        <a:prstGeom prst="pie">
          <a:avLst>
            <a:gd name="adj1" fmla="val 1800000"/>
            <a:gd name="adj2" fmla="val 90000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Statutory services</a:t>
          </a:r>
        </a:p>
      </dsp:txBody>
      <dsp:txXfrm>
        <a:off x="1493519" y="3496784"/>
        <a:ext cx="2400300" cy="1173480"/>
      </dsp:txXfrm>
    </dsp:sp>
    <dsp:sp modelId="{CA0D5A4D-DE5C-4F7D-BB17-6ECF72FDFC84}">
      <dsp:nvSpPr>
        <dsp:cNvPr id="0" name=""/>
        <dsp:cNvSpPr/>
      </dsp:nvSpPr>
      <dsp:spPr>
        <a:xfrm>
          <a:off x="334441" y="429734"/>
          <a:ext cx="4480560" cy="4480560"/>
        </a:xfrm>
        <a:prstGeom prst="pie">
          <a:avLst>
            <a:gd name="adj1" fmla="val 9000000"/>
            <a:gd name="adj2" fmla="val 1620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Voluntary &amp; community sector</a:t>
          </a:r>
        </a:p>
      </dsp:txBody>
      <dsp:txXfrm>
        <a:off x="853439" y="1379186"/>
        <a:ext cx="1600200" cy="1333500"/>
      </dsp:txXfrm>
    </dsp:sp>
    <dsp:sp modelId="{45E8BA2D-1347-49C7-A48A-964B6F4676B0}">
      <dsp:nvSpPr>
        <dsp:cNvPr id="0" name=""/>
        <dsp:cNvSpPr/>
      </dsp:nvSpPr>
      <dsp:spPr>
        <a:xfrm>
          <a:off x="242000" y="152366"/>
          <a:ext cx="5035296" cy="5035296"/>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3B4D28-E5BF-4FD7-9AF3-0B64CD7733B6}">
      <dsp:nvSpPr>
        <dsp:cNvPr id="0" name=""/>
        <dsp:cNvSpPr/>
      </dsp:nvSpPr>
      <dsp:spPr>
        <a:xfrm>
          <a:off x="149351" y="312103"/>
          <a:ext cx="5035296" cy="5035296"/>
        </a:xfrm>
        <a:prstGeom prst="circularArrow">
          <a:avLst>
            <a:gd name="adj1" fmla="val 5085"/>
            <a:gd name="adj2" fmla="val 327528"/>
            <a:gd name="adj3" fmla="val 8671970"/>
            <a:gd name="adj4" fmla="val 1800502"/>
            <a:gd name="adj5" fmla="val 5932"/>
          </a:avLst>
        </a:prstGeom>
        <a:solidFill>
          <a:schemeClr val="accent5">
            <a:hueOff val="-6076075"/>
            <a:satOff val="-413"/>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E8A19A-31FB-4851-8C5F-89D10DF42773}">
      <dsp:nvSpPr>
        <dsp:cNvPr id="0" name=""/>
        <dsp:cNvSpPr/>
      </dsp:nvSpPr>
      <dsp:spPr>
        <a:xfrm>
          <a:off x="56703" y="152366"/>
          <a:ext cx="5035296" cy="5035296"/>
        </a:xfrm>
        <a:prstGeom prst="circularArrow">
          <a:avLst>
            <a:gd name="adj1" fmla="val 5085"/>
            <a:gd name="adj2" fmla="val 327528"/>
            <a:gd name="adj3" fmla="val 15873039"/>
            <a:gd name="adj4" fmla="val 9000000"/>
            <a:gd name="adj5" fmla="val 5932"/>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6C66-1A7E-4731-9015-517692294100}">
      <dsp:nvSpPr>
        <dsp:cNvPr id="0" name=""/>
        <dsp:cNvSpPr/>
      </dsp:nvSpPr>
      <dsp:spPr>
        <a:xfrm>
          <a:off x="31276" y="0"/>
          <a:ext cx="5595581" cy="5595581"/>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Members of the Redcar &amp; Cleveland Attendance Alliance </a:t>
          </a:r>
        </a:p>
      </dsp:txBody>
      <dsp:txXfrm>
        <a:off x="2046805" y="279779"/>
        <a:ext cx="1564524" cy="839337"/>
      </dsp:txXfrm>
    </dsp:sp>
    <dsp:sp modelId="{18B40389-70DA-4699-8A6E-757BDC5B71F1}">
      <dsp:nvSpPr>
        <dsp:cNvPr id="0" name=""/>
        <dsp:cNvSpPr/>
      </dsp:nvSpPr>
      <dsp:spPr>
        <a:xfrm>
          <a:off x="590834" y="1119116"/>
          <a:ext cx="4476465" cy="4476465"/>
        </a:xfrm>
        <a:prstGeom prst="ellipse">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Strategically themed co-leadership action groups (individual action plans)</a:t>
          </a:r>
        </a:p>
      </dsp:txBody>
      <dsp:txXfrm>
        <a:off x="2046805" y="1387704"/>
        <a:ext cx="1564524" cy="805763"/>
      </dsp:txXfrm>
    </dsp:sp>
    <dsp:sp modelId="{8F32CA88-A6C2-4ADC-9C3B-8A824C54FC01}">
      <dsp:nvSpPr>
        <dsp:cNvPr id="0" name=""/>
        <dsp:cNvSpPr/>
      </dsp:nvSpPr>
      <dsp:spPr>
        <a:xfrm>
          <a:off x="1150392" y="2238232"/>
          <a:ext cx="3357349" cy="3357349"/>
        </a:xfrm>
        <a:prstGeom prst="ellipse">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MAEB Co-Leadership Action Group (ensuring connectivity between individual action plans)</a:t>
          </a:r>
        </a:p>
      </dsp:txBody>
      <dsp:txXfrm>
        <a:off x="2046805" y="2490033"/>
        <a:ext cx="1564524" cy="755403"/>
      </dsp:txXfrm>
    </dsp:sp>
    <dsp:sp modelId="{A34E35A6-DC66-4460-B5AE-829EE7F661CC}">
      <dsp:nvSpPr>
        <dsp:cNvPr id="0" name=""/>
        <dsp:cNvSpPr/>
      </dsp:nvSpPr>
      <dsp:spPr>
        <a:xfrm>
          <a:off x="1709951" y="3357349"/>
          <a:ext cx="2238232" cy="2238232"/>
        </a:xfrm>
        <a:prstGeom prst="ellipse">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RCBC Leadership</a:t>
          </a:r>
        </a:p>
      </dsp:txBody>
      <dsp:txXfrm>
        <a:off x="2037732" y="3916907"/>
        <a:ext cx="1582669" cy="1119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49914-54E4-44E9-89D4-8BB1C29FF856}">
      <dsp:nvSpPr>
        <dsp:cNvPr id="0" name=""/>
        <dsp:cNvSpPr/>
      </dsp:nvSpPr>
      <dsp:spPr>
        <a:xfrm>
          <a:off x="1698484" y="1403741"/>
          <a:ext cx="1784216" cy="1543419"/>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Cross-cutting themes: </a:t>
          </a:r>
        </a:p>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Relational practice</a:t>
          </a:r>
        </a:p>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Investment &amp; leverage</a:t>
          </a:r>
        </a:p>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Safety</a:t>
          </a:r>
        </a:p>
      </dsp:txBody>
      <dsp:txXfrm>
        <a:off x="1994154" y="1659507"/>
        <a:ext cx="1192876" cy="1031887"/>
      </dsp:txXfrm>
    </dsp:sp>
    <dsp:sp modelId="{78BF9B32-C9EE-4B43-9A88-01D647659A38}">
      <dsp:nvSpPr>
        <dsp:cNvPr id="0" name=""/>
        <dsp:cNvSpPr/>
      </dsp:nvSpPr>
      <dsp:spPr>
        <a:xfrm>
          <a:off x="2815746" y="665319"/>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28121F-C359-4899-8F8E-263B71229BF9}">
      <dsp:nvSpPr>
        <dsp:cNvPr id="0" name=""/>
        <dsp:cNvSpPr/>
      </dsp:nvSpPr>
      <dsp:spPr>
        <a:xfrm>
          <a:off x="1862836" y="0"/>
          <a:ext cx="1462152" cy="1264933"/>
        </a:xfrm>
        <a:prstGeom prst="hexagon">
          <a:avLst>
            <a:gd name="adj" fmla="val 2857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Lived experience, parent/carer engagement and communications </a:t>
          </a:r>
        </a:p>
      </dsp:txBody>
      <dsp:txXfrm>
        <a:off x="2105146" y="209626"/>
        <a:ext cx="977532" cy="845681"/>
      </dsp:txXfrm>
    </dsp:sp>
    <dsp:sp modelId="{EE1891A6-00D2-4189-9585-3B2BF100E9E7}">
      <dsp:nvSpPr>
        <dsp:cNvPr id="0" name=""/>
        <dsp:cNvSpPr/>
      </dsp:nvSpPr>
      <dsp:spPr>
        <a:xfrm>
          <a:off x="3601399" y="1749673"/>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6FE0B-2052-4094-BF62-269E4C10C43A}">
      <dsp:nvSpPr>
        <dsp:cNvPr id="0" name=""/>
        <dsp:cNvSpPr/>
      </dsp:nvSpPr>
      <dsp:spPr>
        <a:xfrm>
          <a:off x="3203800" y="778019"/>
          <a:ext cx="1462152" cy="1264933"/>
        </a:xfrm>
        <a:prstGeom prst="hexagon">
          <a:avLst>
            <a:gd name="adj" fmla="val 28570"/>
            <a:gd name="vf" fmla="val 115470"/>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Mentoring, peer support and coaching solutions </a:t>
          </a:r>
        </a:p>
      </dsp:txBody>
      <dsp:txXfrm>
        <a:off x="3446110" y="987645"/>
        <a:ext cx="977532" cy="845681"/>
      </dsp:txXfrm>
    </dsp:sp>
    <dsp:sp modelId="{B56E89E9-9C4A-4124-AFD6-68E6A216A968}">
      <dsp:nvSpPr>
        <dsp:cNvPr id="0" name=""/>
        <dsp:cNvSpPr/>
      </dsp:nvSpPr>
      <dsp:spPr>
        <a:xfrm>
          <a:off x="3055634" y="2973704"/>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75009-32AF-497D-A1D1-D73F728080EC}">
      <dsp:nvSpPr>
        <dsp:cNvPr id="0" name=""/>
        <dsp:cNvSpPr/>
      </dsp:nvSpPr>
      <dsp:spPr>
        <a:xfrm>
          <a:off x="3203800" y="2307514"/>
          <a:ext cx="1462152" cy="1264933"/>
        </a:xfrm>
        <a:prstGeom prst="hexagon">
          <a:avLst>
            <a:gd name="adj" fmla="val 28570"/>
            <a:gd name="vf" fmla="val 115470"/>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Targeted support and caseload management solutions</a:t>
          </a:r>
        </a:p>
      </dsp:txBody>
      <dsp:txXfrm>
        <a:off x="3446110" y="2517140"/>
        <a:ext cx="977532" cy="845681"/>
      </dsp:txXfrm>
    </dsp:sp>
    <dsp:sp modelId="{DD9EFA3B-5510-4C9C-A260-75F4E8983D66}">
      <dsp:nvSpPr>
        <dsp:cNvPr id="0" name=""/>
        <dsp:cNvSpPr/>
      </dsp:nvSpPr>
      <dsp:spPr>
        <a:xfrm>
          <a:off x="1701804" y="3100763"/>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FD8149-B23E-45BE-B3FD-301CEE628C1E}">
      <dsp:nvSpPr>
        <dsp:cNvPr id="0" name=""/>
        <dsp:cNvSpPr/>
      </dsp:nvSpPr>
      <dsp:spPr>
        <a:xfrm>
          <a:off x="1862836" y="3086404"/>
          <a:ext cx="1462152" cy="1264933"/>
        </a:xfrm>
        <a:prstGeom prst="hexagon">
          <a:avLst>
            <a:gd name="adj" fmla="val 28570"/>
            <a:gd name="vf" fmla="val 115470"/>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Health and attendance </a:t>
          </a:r>
        </a:p>
      </dsp:txBody>
      <dsp:txXfrm>
        <a:off x="2105146" y="3296030"/>
        <a:ext cx="977532" cy="845681"/>
      </dsp:txXfrm>
    </dsp:sp>
    <dsp:sp modelId="{E3E4B11F-F79A-493A-AFAD-B98DCC7ECB60}">
      <dsp:nvSpPr>
        <dsp:cNvPr id="0" name=""/>
        <dsp:cNvSpPr/>
      </dsp:nvSpPr>
      <dsp:spPr>
        <a:xfrm>
          <a:off x="903285" y="2016845"/>
          <a:ext cx="673179" cy="58003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7C46AF-3C02-4B82-8665-747686AD3CF6}">
      <dsp:nvSpPr>
        <dsp:cNvPr id="0" name=""/>
        <dsp:cNvSpPr/>
      </dsp:nvSpPr>
      <dsp:spPr>
        <a:xfrm>
          <a:off x="515646" y="2308384"/>
          <a:ext cx="1462152" cy="1264933"/>
        </a:xfrm>
        <a:prstGeom prst="hexagon">
          <a:avLst>
            <a:gd name="adj" fmla="val 28570"/>
            <a:gd name="vf" fmla="val 115470"/>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Place-based pilot </a:t>
          </a:r>
        </a:p>
      </dsp:txBody>
      <dsp:txXfrm>
        <a:off x="757956" y="2518010"/>
        <a:ext cx="977532" cy="845681"/>
      </dsp:txXfrm>
    </dsp:sp>
    <dsp:sp modelId="{578C8DB0-74C2-4833-BD9A-A15BD26A0667}">
      <dsp:nvSpPr>
        <dsp:cNvPr id="0" name=""/>
        <dsp:cNvSpPr/>
      </dsp:nvSpPr>
      <dsp:spPr>
        <a:xfrm>
          <a:off x="515646" y="776278"/>
          <a:ext cx="1462152" cy="1264933"/>
        </a:xfrm>
        <a:prstGeom prst="hexagon">
          <a:avLst>
            <a:gd name="adj" fmla="val 28570"/>
            <a:gd name="vf" fmla="val 11547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0" kern="1200" dirty="0">
              <a:latin typeface="Arial" panose="020B0604020202020204" pitchFamily="34" charset="0"/>
              <a:cs typeface="Arial" panose="020B0604020202020204" pitchFamily="34" charset="0"/>
            </a:rPr>
            <a:t>Creativity, cultural and joyful interventions</a:t>
          </a:r>
        </a:p>
      </dsp:txBody>
      <dsp:txXfrm>
        <a:off x="757956" y="985904"/>
        <a:ext cx="977532" cy="8456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769F-67C1-4E5D-A15B-0294C05E279B}">
      <dsp:nvSpPr>
        <dsp:cNvPr id="0" name=""/>
        <dsp:cNvSpPr/>
      </dsp:nvSpPr>
      <dsp:spPr>
        <a:xfrm>
          <a:off x="853" y="0"/>
          <a:ext cx="3457633" cy="368940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What are the pros and cons of the suggested co-leadership approach?</a:t>
          </a:r>
          <a:endParaRPr lang="en-US" sz="1800" kern="1200" dirty="0">
            <a:latin typeface="Arial" panose="020B0604020202020204" pitchFamily="34" charset="0"/>
            <a:cs typeface="Arial" panose="020B0604020202020204" pitchFamily="34" charset="0"/>
          </a:endParaRPr>
        </a:p>
      </dsp:txBody>
      <dsp:txXfrm>
        <a:off x="853" y="1475762"/>
        <a:ext cx="3457633" cy="2213643"/>
      </dsp:txXfrm>
    </dsp:sp>
    <dsp:sp modelId="{CE85C990-CF49-4878-8F5E-FE5971ED8F64}">
      <dsp:nvSpPr>
        <dsp:cNvPr id="0" name=""/>
        <dsp:cNvSpPr/>
      </dsp:nvSpPr>
      <dsp:spPr>
        <a:xfrm>
          <a:off x="853" y="0"/>
          <a:ext cx="3457633" cy="1475762"/>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Arial" panose="020B0604020202020204" pitchFamily="34" charset="0"/>
              <a:cs typeface="Arial" panose="020B0604020202020204" pitchFamily="34" charset="0"/>
            </a:rPr>
            <a:t>01</a:t>
          </a:r>
          <a:endParaRPr lang="en-US" sz="6600" kern="1200" dirty="0">
            <a:latin typeface="Arial" panose="020B0604020202020204" pitchFamily="34" charset="0"/>
            <a:cs typeface="Arial" panose="020B0604020202020204" pitchFamily="34" charset="0"/>
          </a:endParaRPr>
        </a:p>
      </dsp:txBody>
      <dsp:txXfrm>
        <a:off x="853" y="0"/>
        <a:ext cx="3457633" cy="1475762"/>
      </dsp:txXfrm>
    </dsp:sp>
    <dsp:sp modelId="{CC932AE2-EDF5-460C-9681-E45D46A842BE}">
      <dsp:nvSpPr>
        <dsp:cNvPr id="0" name=""/>
        <dsp:cNvSpPr/>
      </dsp:nvSpPr>
      <dsp:spPr>
        <a:xfrm>
          <a:off x="3735097" y="0"/>
          <a:ext cx="3457633" cy="3689405"/>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What practical support would you need to go from today to drafting a (thematic) action plan with others in the Alliance ready to share in December?</a:t>
          </a:r>
          <a:endParaRPr lang="en-US" sz="1800" kern="1200" dirty="0">
            <a:latin typeface="Arial" panose="020B0604020202020204" pitchFamily="34" charset="0"/>
            <a:cs typeface="Arial" panose="020B0604020202020204" pitchFamily="34" charset="0"/>
          </a:endParaRPr>
        </a:p>
      </dsp:txBody>
      <dsp:txXfrm>
        <a:off x="3735097" y="1475762"/>
        <a:ext cx="3457633" cy="2213643"/>
      </dsp:txXfrm>
    </dsp:sp>
    <dsp:sp modelId="{9B2E61AF-4966-4EAB-BAF0-574DDD542729}">
      <dsp:nvSpPr>
        <dsp:cNvPr id="0" name=""/>
        <dsp:cNvSpPr/>
      </dsp:nvSpPr>
      <dsp:spPr>
        <a:xfrm>
          <a:off x="3735097" y="0"/>
          <a:ext cx="3457633" cy="1475762"/>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Arial" panose="020B0604020202020204" pitchFamily="34" charset="0"/>
              <a:cs typeface="Arial" panose="020B0604020202020204" pitchFamily="34" charset="0"/>
            </a:rPr>
            <a:t>02</a:t>
          </a:r>
          <a:endParaRPr lang="en-US" sz="6600" kern="1200" dirty="0">
            <a:latin typeface="Arial" panose="020B0604020202020204" pitchFamily="34" charset="0"/>
            <a:cs typeface="Arial" panose="020B0604020202020204" pitchFamily="34" charset="0"/>
          </a:endParaRPr>
        </a:p>
      </dsp:txBody>
      <dsp:txXfrm>
        <a:off x="3735097" y="0"/>
        <a:ext cx="3457633" cy="1475762"/>
      </dsp:txXfrm>
    </dsp:sp>
    <dsp:sp modelId="{91822FB0-8D0C-47EB-9FE5-A9A1A9A0B52B}">
      <dsp:nvSpPr>
        <dsp:cNvPr id="0" name=""/>
        <dsp:cNvSpPr/>
      </dsp:nvSpPr>
      <dsp:spPr>
        <a:xfrm>
          <a:off x="7469341" y="0"/>
          <a:ext cx="3457633" cy="3689405"/>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What would be better than the proposal in front of us?</a:t>
          </a:r>
        </a:p>
        <a:p>
          <a:pPr marL="0" lvl="0" indent="0" algn="l" defTabSz="800100">
            <a:lnSpc>
              <a:spcPct val="90000"/>
            </a:lnSpc>
            <a:spcBef>
              <a:spcPct val="0"/>
            </a:spcBef>
            <a:spcAft>
              <a:spcPct val="35000"/>
            </a:spcAft>
            <a:buNone/>
          </a:pPr>
          <a:endParaRPr lang="en-GB"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Who isn’t in the room today that should be?</a:t>
          </a:r>
          <a:endParaRPr lang="en-US" sz="1800" kern="1200" dirty="0">
            <a:latin typeface="Arial" panose="020B0604020202020204" pitchFamily="34" charset="0"/>
            <a:cs typeface="Arial" panose="020B0604020202020204" pitchFamily="34" charset="0"/>
          </a:endParaRPr>
        </a:p>
      </dsp:txBody>
      <dsp:txXfrm>
        <a:off x="7469341" y="1475762"/>
        <a:ext cx="3457633" cy="2213643"/>
      </dsp:txXfrm>
    </dsp:sp>
    <dsp:sp modelId="{C9FC18AB-32C1-432C-B460-A43EAF8D147B}">
      <dsp:nvSpPr>
        <dsp:cNvPr id="0" name=""/>
        <dsp:cNvSpPr/>
      </dsp:nvSpPr>
      <dsp:spPr>
        <a:xfrm>
          <a:off x="7469341" y="0"/>
          <a:ext cx="3457633" cy="1475762"/>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latin typeface="Arial" panose="020B0604020202020204" pitchFamily="34" charset="0"/>
              <a:cs typeface="Arial" panose="020B0604020202020204" pitchFamily="34" charset="0"/>
            </a:rPr>
            <a:t>03</a:t>
          </a:r>
          <a:endParaRPr lang="en-US" sz="6600" kern="1200" dirty="0">
            <a:latin typeface="Arial" panose="020B0604020202020204" pitchFamily="34" charset="0"/>
            <a:cs typeface="Arial" panose="020B0604020202020204" pitchFamily="34" charset="0"/>
          </a:endParaRPr>
        </a:p>
      </dsp:txBody>
      <dsp:txXfrm>
        <a:off x="7469341" y="0"/>
        <a:ext cx="3457633" cy="14757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0AC23-73E6-4CC3-BE9F-ED6A7FD23050}">
      <dsp:nvSpPr>
        <dsp:cNvPr id="0" name=""/>
        <dsp:cNvSpPr/>
      </dsp:nvSpPr>
      <dsp:spPr>
        <a:xfrm>
          <a:off x="134291" y="-8631"/>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10981-B0F5-4B28-96E0-23459A41836F}">
      <dsp:nvSpPr>
        <dsp:cNvPr id="0" name=""/>
        <dsp:cNvSpPr/>
      </dsp:nvSpPr>
      <dsp:spPr>
        <a:xfrm>
          <a:off x="615713" y="448719"/>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GB" sz="5200" kern="1200" dirty="0"/>
            <a:t>Action Planning</a:t>
          </a:r>
          <a:endParaRPr lang="en-US" sz="5200" kern="1200" dirty="0"/>
        </a:p>
      </dsp:txBody>
      <dsp:txXfrm>
        <a:off x="696297" y="529303"/>
        <a:ext cx="4171627" cy="2590157"/>
      </dsp:txXfrm>
    </dsp:sp>
    <dsp:sp modelId="{C089D1FB-6F0D-490A-8A51-676C453D9AA8}">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59AB1-F217-480F-A170-CEB731DCA104}">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GB" sz="5200" kern="1200" dirty="0"/>
            <a:t>Leverage and investment</a:t>
          </a:r>
          <a:endParaRPr lang="en-US" sz="5200" kern="1200" dirty="0"/>
        </a:p>
      </dsp:txBody>
      <dsp:txXfrm>
        <a:off x="5991936" y="538547"/>
        <a:ext cx="4171627" cy="25901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376CE-8582-41ED-ACF1-8CDB75B3419A}">
      <dsp:nvSpPr>
        <dsp:cNvPr id="0" name=""/>
        <dsp:cNvSpPr/>
      </dsp:nvSpPr>
      <dsp:spPr>
        <a:xfrm>
          <a:off x="0" y="54762"/>
          <a:ext cx="10515600" cy="585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Arial" panose="020B0604020202020204" pitchFamily="34" charset="0"/>
              <a:cs typeface="Arial" panose="020B0604020202020204" pitchFamily="34" charset="0"/>
            </a:rPr>
            <a:t>The new Framework for Positive Action  on Attendance</a:t>
          </a:r>
          <a:endParaRPr lang="en-US" sz="2500" kern="1200" dirty="0">
            <a:latin typeface="Arial" panose="020B0604020202020204" pitchFamily="34" charset="0"/>
            <a:cs typeface="Arial" panose="020B0604020202020204" pitchFamily="34" charset="0"/>
          </a:endParaRPr>
        </a:p>
      </dsp:txBody>
      <dsp:txXfrm>
        <a:off x="28557" y="83319"/>
        <a:ext cx="10458486" cy="527886"/>
      </dsp:txXfrm>
    </dsp:sp>
    <dsp:sp modelId="{1797CB46-2686-45DC-AA91-C369FFFAE9DB}">
      <dsp:nvSpPr>
        <dsp:cNvPr id="0" name=""/>
        <dsp:cNvSpPr/>
      </dsp:nvSpPr>
      <dsp:spPr>
        <a:xfrm>
          <a:off x="0" y="639762"/>
          <a:ext cx="10515600" cy="659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dirty="0">
              <a:latin typeface="Arial" panose="020B0604020202020204" pitchFamily="34" charset="0"/>
              <a:cs typeface="Arial" panose="020B0604020202020204" pitchFamily="34" charset="0"/>
            </a:rPr>
            <a:t>5 strategic ‘pillars’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GB" sz="2000" kern="1200" dirty="0">
              <a:latin typeface="Arial" panose="020B0604020202020204" pitchFamily="34" charset="0"/>
              <a:cs typeface="Arial" panose="020B0604020202020204" pitchFamily="34" charset="0"/>
            </a:rPr>
            <a:t>C10 ‘action domains’ for each of those 5 pillars </a:t>
          </a:r>
          <a:endParaRPr lang="en-US" sz="2000" kern="1200" dirty="0">
            <a:latin typeface="Arial" panose="020B0604020202020204" pitchFamily="34" charset="0"/>
            <a:cs typeface="Arial" panose="020B0604020202020204" pitchFamily="34" charset="0"/>
          </a:endParaRPr>
        </a:p>
      </dsp:txBody>
      <dsp:txXfrm>
        <a:off x="0" y="639762"/>
        <a:ext cx="10515600" cy="659812"/>
      </dsp:txXfrm>
    </dsp:sp>
    <dsp:sp modelId="{F797A152-3FB9-4649-B86E-F8C5B11E1781}">
      <dsp:nvSpPr>
        <dsp:cNvPr id="0" name=""/>
        <dsp:cNvSpPr/>
      </dsp:nvSpPr>
      <dsp:spPr>
        <a:xfrm>
          <a:off x="0" y="1299575"/>
          <a:ext cx="10515600" cy="585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Arial" panose="020B0604020202020204" pitchFamily="34" charset="0"/>
              <a:cs typeface="Arial" panose="020B0604020202020204" pitchFamily="34" charset="0"/>
            </a:rPr>
            <a:t>The ‘solutions pack’</a:t>
          </a:r>
          <a:endParaRPr lang="en-US" sz="2500" kern="1200" dirty="0">
            <a:latin typeface="Arial" panose="020B0604020202020204" pitchFamily="34" charset="0"/>
            <a:cs typeface="Arial" panose="020B0604020202020204" pitchFamily="34" charset="0"/>
          </a:endParaRPr>
        </a:p>
      </dsp:txBody>
      <dsp:txXfrm>
        <a:off x="28557" y="1328132"/>
        <a:ext cx="10458486" cy="527886"/>
      </dsp:txXfrm>
    </dsp:sp>
    <dsp:sp modelId="{A41148E3-45D3-4C25-986D-DBD1D9FF5BD6}">
      <dsp:nvSpPr>
        <dsp:cNvPr id="0" name=""/>
        <dsp:cNvSpPr/>
      </dsp:nvSpPr>
      <dsp:spPr>
        <a:xfrm>
          <a:off x="0" y="1884575"/>
          <a:ext cx="10515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dirty="0">
              <a:latin typeface="Arial" panose="020B0604020202020204" pitchFamily="34" charset="0"/>
              <a:cs typeface="Arial" panose="020B0604020202020204" pitchFamily="34" charset="0"/>
            </a:rPr>
            <a:t>Ideas generated by the Alliance including action plan suggestions</a:t>
          </a:r>
          <a:endParaRPr lang="en-US" sz="2000" kern="1200" dirty="0">
            <a:latin typeface="Arial" panose="020B0604020202020204" pitchFamily="34" charset="0"/>
            <a:cs typeface="Arial" panose="020B0604020202020204" pitchFamily="34" charset="0"/>
          </a:endParaRPr>
        </a:p>
      </dsp:txBody>
      <dsp:txXfrm>
        <a:off x="0" y="1884575"/>
        <a:ext cx="10515600" cy="414000"/>
      </dsp:txXfrm>
    </dsp:sp>
    <dsp:sp modelId="{F3652023-FB2C-443F-B133-9156E8BD7788}">
      <dsp:nvSpPr>
        <dsp:cNvPr id="0" name=""/>
        <dsp:cNvSpPr/>
      </dsp:nvSpPr>
      <dsp:spPr>
        <a:xfrm>
          <a:off x="0" y="2298575"/>
          <a:ext cx="10515600" cy="585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Arial" panose="020B0604020202020204" pitchFamily="34" charset="0"/>
              <a:cs typeface="Arial" panose="020B0604020202020204" pitchFamily="34" charset="0"/>
            </a:rPr>
            <a:t>Health &amp; Attendance </a:t>
          </a:r>
          <a:endParaRPr lang="en-US" sz="2500" kern="1200" dirty="0">
            <a:latin typeface="Arial" panose="020B0604020202020204" pitchFamily="34" charset="0"/>
            <a:cs typeface="Arial" panose="020B0604020202020204" pitchFamily="34" charset="0"/>
          </a:endParaRPr>
        </a:p>
      </dsp:txBody>
      <dsp:txXfrm>
        <a:off x="28557" y="2327132"/>
        <a:ext cx="10458486" cy="527886"/>
      </dsp:txXfrm>
    </dsp:sp>
    <dsp:sp modelId="{006250C1-4EC0-46E7-8EF1-C220D42E945D}">
      <dsp:nvSpPr>
        <dsp:cNvPr id="0" name=""/>
        <dsp:cNvSpPr/>
      </dsp:nvSpPr>
      <dsp:spPr>
        <a:xfrm>
          <a:off x="0" y="2883575"/>
          <a:ext cx="10515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dirty="0">
              <a:latin typeface="Arial" panose="020B0604020202020204" pitchFamily="34" charset="0"/>
              <a:cs typeface="Arial" panose="020B0604020202020204" pitchFamily="34" charset="0"/>
            </a:rPr>
            <a:t>An additional paper detailing action planning ideas crafted this year </a:t>
          </a:r>
          <a:endParaRPr lang="en-US" sz="2000" kern="1200" dirty="0">
            <a:latin typeface="Arial" panose="020B0604020202020204" pitchFamily="34" charset="0"/>
            <a:cs typeface="Arial" panose="020B0604020202020204" pitchFamily="34" charset="0"/>
          </a:endParaRPr>
        </a:p>
      </dsp:txBody>
      <dsp:txXfrm>
        <a:off x="0" y="2883575"/>
        <a:ext cx="10515600" cy="414000"/>
      </dsp:txXfrm>
    </dsp:sp>
    <dsp:sp modelId="{B8822056-9AFF-4DF4-9B20-3F0B5C556DB0}">
      <dsp:nvSpPr>
        <dsp:cNvPr id="0" name=""/>
        <dsp:cNvSpPr/>
      </dsp:nvSpPr>
      <dsp:spPr>
        <a:xfrm>
          <a:off x="0" y="3297575"/>
          <a:ext cx="10515600" cy="585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Arial" panose="020B0604020202020204" pitchFamily="34" charset="0"/>
              <a:cs typeface="Arial" panose="020B0604020202020204" pitchFamily="34" charset="0"/>
            </a:rPr>
            <a:t>Lived Experience, parent/carer engagement and communications</a:t>
          </a:r>
          <a:endParaRPr lang="en-US" sz="2500" kern="1200" dirty="0">
            <a:latin typeface="Arial" panose="020B0604020202020204" pitchFamily="34" charset="0"/>
            <a:cs typeface="Arial" panose="020B0604020202020204" pitchFamily="34" charset="0"/>
          </a:endParaRPr>
        </a:p>
      </dsp:txBody>
      <dsp:txXfrm>
        <a:off x="28557" y="3326132"/>
        <a:ext cx="10458486" cy="527886"/>
      </dsp:txXfrm>
    </dsp:sp>
    <dsp:sp modelId="{229339CF-144E-4E5A-8960-2807942640FB}">
      <dsp:nvSpPr>
        <dsp:cNvPr id="0" name=""/>
        <dsp:cNvSpPr/>
      </dsp:nvSpPr>
      <dsp:spPr>
        <a:xfrm>
          <a:off x="0" y="3882575"/>
          <a:ext cx="10515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dirty="0">
              <a:latin typeface="Arial" panose="020B0604020202020204" pitchFamily="34" charset="0"/>
              <a:cs typeface="Arial" panose="020B0604020202020204" pitchFamily="34" charset="0"/>
            </a:rPr>
            <a:t>An additional paper detailing action planning ideas crafted this year</a:t>
          </a:r>
          <a:endParaRPr lang="en-US" sz="2000" kern="1200" dirty="0">
            <a:latin typeface="Arial" panose="020B0604020202020204" pitchFamily="34" charset="0"/>
            <a:cs typeface="Arial" panose="020B0604020202020204" pitchFamily="34" charset="0"/>
          </a:endParaRPr>
        </a:p>
      </dsp:txBody>
      <dsp:txXfrm>
        <a:off x="0" y="3882575"/>
        <a:ext cx="10515600" cy="414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769F-67C1-4E5D-A15B-0294C05E279B}">
      <dsp:nvSpPr>
        <dsp:cNvPr id="0" name=""/>
        <dsp:cNvSpPr/>
      </dsp:nvSpPr>
      <dsp:spPr>
        <a:xfrm>
          <a:off x="853" y="0"/>
          <a:ext cx="3457633" cy="368940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How do we leverage opportunities and investment to activate the Framework for Action and more detailed action plans that we develop together?</a:t>
          </a:r>
          <a:endParaRPr lang="en-US" sz="1800" kern="1200" dirty="0">
            <a:latin typeface="Arial" panose="020B0604020202020204" pitchFamily="34" charset="0"/>
            <a:cs typeface="Arial" panose="020B0604020202020204" pitchFamily="34" charset="0"/>
          </a:endParaRPr>
        </a:p>
      </dsp:txBody>
      <dsp:txXfrm>
        <a:off x="853" y="1475762"/>
        <a:ext cx="3457633" cy="2213643"/>
      </dsp:txXfrm>
    </dsp:sp>
    <dsp:sp modelId="{CE85C990-CF49-4878-8F5E-FE5971ED8F64}">
      <dsp:nvSpPr>
        <dsp:cNvPr id="0" name=""/>
        <dsp:cNvSpPr/>
      </dsp:nvSpPr>
      <dsp:spPr>
        <a:xfrm>
          <a:off x="853" y="0"/>
          <a:ext cx="3457633" cy="1475762"/>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dirty="0">
              <a:latin typeface="Arial" panose="020B0604020202020204" pitchFamily="34" charset="0"/>
              <a:cs typeface="Arial" panose="020B0604020202020204" pitchFamily="34" charset="0"/>
            </a:rPr>
            <a:t>01</a:t>
          </a:r>
        </a:p>
      </dsp:txBody>
      <dsp:txXfrm>
        <a:off x="853" y="0"/>
        <a:ext cx="3457633" cy="1475762"/>
      </dsp:txXfrm>
    </dsp:sp>
    <dsp:sp modelId="{CC932AE2-EDF5-460C-9681-E45D46A842BE}">
      <dsp:nvSpPr>
        <dsp:cNvPr id="0" name=""/>
        <dsp:cNvSpPr/>
      </dsp:nvSpPr>
      <dsp:spPr>
        <a:xfrm>
          <a:off x="3735097" y="0"/>
          <a:ext cx="3457633" cy="3689405"/>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How do we get maximum buy-in for the Framework and the emerging action plans?</a:t>
          </a:r>
          <a:endParaRPr lang="en-US" sz="1800" kern="1200" dirty="0">
            <a:latin typeface="Arial" panose="020B0604020202020204" pitchFamily="34" charset="0"/>
            <a:cs typeface="Arial" panose="020B0604020202020204" pitchFamily="34" charset="0"/>
          </a:endParaRPr>
        </a:p>
      </dsp:txBody>
      <dsp:txXfrm>
        <a:off x="3735097" y="1475762"/>
        <a:ext cx="3457633" cy="2213643"/>
      </dsp:txXfrm>
    </dsp:sp>
    <dsp:sp modelId="{9B2E61AF-4966-4EAB-BAF0-574DDD542729}">
      <dsp:nvSpPr>
        <dsp:cNvPr id="0" name=""/>
        <dsp:cNvSpPr/>
      </dsp:nvSpPr>
      <dsp:spPr>
        <a:xfrm>
          <a:off x="3735097" y="0"/>
          <a:ext cx="3457633" cy="1475762"/>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dirty="0">
              <a:latin typeface="Arial" panose="020B0604020202020204" pitchFamily="34" charset="0"/>
              <a:cs typeface="Arial" panose="020B0604020202020204" pitchFamily="34" charset="0"/>
            </a:rPr>
            <a:t>02</a:t>
          </a:r>
        </a:p>
      </dsp:txBody>
      <dsp:txXfrm>
        <a:off x="3735097" y="0"/>
        <a:ext cx="3457633" cy="1475762"/>
      </dsp:txXfrm>
    </dsp:sp>
    <dsp:sp modelId="{91822FB0-8D0C-47EB-9FE5-A9A1A9A0B52B}">
      <dsp:nvSpPr>
        <dsp:cNvPr id="0" name=""/>
        <dsp:cNvSpPr/>
      </dsp:nvSpPr>
      <dsp:spPr>
        <a:xfrm>
          <a:off x="7469341" y="0"/>
          <a:ext cx="3457633" cy="3689405"/>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How do we make this fly?</a:t>
          </a:r>
          <a:endParaRPr lang="en-US" sz="1800" kern="1200" dirty="0">
            <a:latin typeface="Arial" panose="020B0604020202020204" pitchFamily="34" charset="0"/>
            <a:cs typeface="Arial" panose="020B0604020202020204" pitchFamily="34" charset="0"/>
          </a:endParaRPr>
        </a:p>
      </dsp:txBody>
      <dsp:txXfrm>
        <a:off x="7469341" y="1475762"/>
        <a:ext cx="3457633" cy="2213643"/>
      </dsp:txXfrm>
    </dsp:sp>
    <dsp:sp modelId="{C9FC18AB-32C1-432C-B460-A43EAF8D147B}">
      <dsp:nvSpPr>
        <dsp:cNvPr id="0" name=""/>
        <dsp:cNvSpPr/>
      </dsp:nvSpPr>
      <dsp:spPr>
        <a:xfrm>
          <a:off x="7469341" y="0"/>
          <a:ext cx="3457633" cy="1475762"/>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dirty="0">
              <a:latin typeface="Arial" panose="020B0604020202020204" pitchFamily="34" charset="0"/>
              <a:cs typeface="Arial" panose="020B0604020202020204" pitchFamily="34" charset="0"/>
            </a:rPr>
            <a:t>03</a:t>
          </a:r>
        </a:p>
      </dsp:txBody>
      <dsp:txXfrm>
        <a:off x="7469341" y="0"/>
        <a:ext cx="3457633" cy="14757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999324F-2FB0-45C9-9697-C35AC8F20951}" type="datetimeFigureOut">
              <a:rPr lang="en-GB" smtClean="0"/>
              <a:t>02/06/2025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9F0773D-792A-4065-9D5E-3D1D374BE1AE}" type="slidenum">
              <a:rPr lang="en-GB" smtClean="0"/>
              <a:t>‹#›</a:t>
            </a:fld>
            <a:endParaRPr lang="en-GB"/>
          </a:p>
        </p:txBody>
      </p:sp>
    </p:spTree>
    <p:extLst>
      <p:ext uri="{BB962C8B-B14F-4D97-AF65-F5344CB8AC3E}">
        <p14:creationId xmlns:p14="http://schemas.microsoft.com/office/powerpoint/2010/main" val="224593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1</a:t>
            </a:fld>
            <a:endParaRPr lang="en-GB"/>
          </a:p>
        </p:txBody>
      </p:sp>
    </p:spTree>
    <p:extLst>
      <p:ext uri="{BB962C8B-B14F-4D97-AF65-F5344CB8AC3E}">
        <p14:creationId xmlns:p14="http://schemas.microsoft.com/office/powerpoint/2010/main" val="3654834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10</a:t>
            </a:fld>
            <a:endParaRPr lang="en-GB"/>
          </a:p>
        </p:txBody>
      </p:sp>
    </p:spTree>
    <p:extLst>
      <p:ext uri="{BB962C8B-B14F-4D97-AF65-F5344CB8AC3E}">
        <p14:creationId xmlns:p14="http://schemas.microsoft.com/office/powerpoint/2010/main" val="2717135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11</a:t>
            </a:fld>
            <a:endParaRPr lang="en-GB"/>
          </a:p>
        </p:txBody>
      </p:sp>
    </p:spTree>
    <p:extLst>
      <p:ext uri="{BB962C8B-B14F-4D97-AF65-F5344CB8AC3E}">
        <p14:creationId xmlns:p14="http://schemas.microsoft.com/office/powerpoint/2010/main" val="2008003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What would be better than the proposal in front of us, for example, there isn’t a paid, dedicated ‘backbone organisation’ driving the MAEB Project longer-term and we don’t have a dedicated investment pot to activate the Framework)</a:t>
            </a:r>
          </a:p>
          <a:p>
            <a:pPr marL="0" indent="0">
              <a:buFont typeface="+mj-lt"/>
              <a:buNone/>
            </a:pPr>
            <a:endParaRPr lang="en-GB" dirty="0"/>
          </a:p>
          <a:p>
            <a:pPr marL="0" indent="0">
              <a:buFont typeface="+mj-lt"/>
              <a:buNone/>
            </a:pPr>
            <a:r>
              <a:rPr lang="en-GB" dirty="0"/>
              <a:t>Who isn’t in the room today, but you think should be given the proposal?</a:t>
            </a:r>
          </a:p>
          <a:p>
            <a:endParaRPr lang="en-GB" dirty="0"/>
          </a:p>
        </p:txBody>
      </p:sp>
      <p:sp>
        <p:nvSpPr>
          <p:cNvPr id="4" name="Slide Number Placeholder 3"/>
          <p:cNvSpPr>
            <a:spLocks noGrp="1"/>
          </p:cNvSpPr>
          <p:nvPr>
            <p:ph type="sldNum" sz="quarter" idx="5"/>
          </p:nvPr>
        </p:nvSpPr>
        <p:spPr/>
        <p:txBody>
          <a:bodyPr/>
          <a:lstStyle/>
          <a:p>
            <a:fld id="{E1435645-00D0-4FE8-A23E-0500CA9BB16E}" type="slidenum">
              <a:rPr lang="en-GB" smtClean="0"/>
              <a:t>12</a:t>
            </a:fld>
            <a:endParaRPr lang="en-GB" dirty="0"/>
          </a:p>
        </p:txBody>
      </p:sp>
    </p:spTree>
    <p:extLst>
      <p:ext uri="{BB962C8B-B14F-4D97-AF65-F5344CB8AC3E}">
        <p14:creationId xmlns:p14="http://schemas.microsoft.com/office/powerpoint/2010/main" val="189541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13</a:t>
            </a:fld>
            <a:endParaRPr lang="en-GB"/>
          </a:p>
        </p:txBody>
      </p:sp>
    </p:spTree>
    <p:extLst>
      <p:ext uri="{BB962C8B-B14F-4D97-AF65-F5344CB8AC3E}">
        <p14:creationId xmlns:p14="http://schemas.microsoft.com/office/powerpoint/2010/main" val="2801993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14</a:t>
            </a:fld>
            <a:endParaRPr lang="en-GB"/>
          </a:p>
        </p:txBody>
      </p:sp>
    </p:spTree>
    <p:extLst>
      <p:ext uri="{BB962C8B-B14F-4D97-AF65-F5344CB8AC3E}">
        <p14:creationId xmlns:p14="http://schemas.microsoft.com/office/powerpoint/2010/main" val="3736279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15</a:t>
            </a:fld>
            <a:endParaRPr lang="en-GB"/>
          </a:p>
        </p:txBody>
      </p:sp>
    </p:spTree>
    <p:extLst>
      <p:ext uri="{BB962C8B-B14F-4D97-AF65-F5344CB8AC3E}">
        <p14:creationId xmlns:p14="http://schemas.microsoft.com/office/powerpoint/2010/main" val="20045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16</a:t>
            </a:fld>
            <a:endParaRPr lang="en-GB"/>
          </a:p>
        </p:txBody>
      </p:sp>
    </p:spTree>
    <p:extLst>
      <p:ext uri="{BB962C8B-B14F-4D97-AF65-F5344CB8AC3E}">
        <p14:creationId xmlns:p14="http://schemas.microsoft.com/office/powerpoint/2010/main" val="1014432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17</a:t>
            </a:fld>
            <a:endParaRPr lang="en-GB"/>
          </a:p>
        </p:txBody>
      </p:sp>
    </p:spTree>
    <p:extLst>
      <p:ext uri="{BB962C8B-B14F-4D97-AF65-F5344CB8AC3E}">
        <p14:creationId xmlns:p14="http://schemas.microsoft.com/office/powerpoint/2010/main" val="102995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18</a:t>
            </a:fld>
            <a:endParaRPr lang="en-GB"/>
          </a:p>
        </p:txBody>
      </p:sp>
    </p:spTree>
    <p:extLst>
      <p:ext uri="{BB962C8B-B14F-4D97-AF65-F5344CB8AC3E}">
        <p14:creationId xmlns:p14="http://schemas.microsoft.com/office/powerpoint/2010/main" val="2170601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19</a:t>
            </a:fld>
            <a:endParaRPr lang="en-GB"/>
          </a:p>
        </p:txBody>
      </p:sp>
    </p:spTree>
    <p:extLst>
      <p:ext uri="{BB962C8B-B14F-4D97-AF65-F5344CB8AC3E}">
        <p14:creationId xmlns:p14="http://schemas.microsoft.com/office/powerpoint/2010/main" val="78045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F0773D-792A-4065-9D5E-3D1D374BE1AE}" type="slidenum">
              <a:rPr lang="en-GB" smtClean="0"/>
              <a:t>2</a:t>
            </a:fld>
            <a:endParaRPr lang="en-GB"/>
          </a:p>
        </p:txBody>
      </p:sp>
    </p:spTree>
    <p:extLst>
      <p:ext uri="{BB962C8B-B14F-4D97-AF65-F5344CB8AC3E}">
        <p14:creationId xmlns:p14="http://schemas.microsoft.com/office/powerpoint/2010/main" val="2859735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20</a:t>
            </a:fld>
            <a:endParaRPr lang="en-GB"/>
          </a:p>
        </p:txBody>
      </p:sp>
    </p:spTree>
    <p:extLst>
      <p:ext uri="{BB962C8B-B14F-4D97-AF65-F5344CB8AC3E}">
        <p14:creationId xmlns:p14="http://schemas.microsoft.com/office/powerpoint/2010/main" val="2901233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21</a:t>
            </a:fld>
            <a:endParaRPr lang="en-GB"/>
          </a:p>
        </p:txBody>
      </p:sp>
    </p:spTree>
    <p:extLst>
      <p:ext uri="{BB962C8B-B14F-4D97-AF65-F5344CB8AC3E}">
        <p14:creationId xmlns:p14="http://schemas.microsoft.com/office/powerpoint/2010/main" val="224264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22</a:t>
            </a:fld>
            <a:endParaRPr lang="en-GB"/>
          </a:p>
        </p:txBody>
      </p:sp>
    </p:spTree>
    <p:extLst>
      <p:ext uri="{BB962C8B-B14F-4D97-AF65-F5344CB8AC3E}">
        <p14:creationId xmlns:p14="http://schemas.microsoft.com/office/powerpoint/2010/main" val="610140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1CF46-248B-DC89-9BC3-C3B63DD5E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E71C9-BFF5-8F86-C7E4-0EEC02EF60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2A92C-4F37-B764-CE99-5B2CA8A689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1F3D1B0-9072-6CFE-BE72-F5506CFD3EF1}"/>
              </a:ext>
            </a:extLst>
          </p:cNvPr>
          <p:cNvSpPr>
            <a:spLocks noGrp="1"/>
          </p:cNvSpPr>
          <p:nvPr>
            <p:ph type="sldNum" sz="quarter" idx="5"/>
          </p:nvPr>
        </p:nvSpPr>
        <p:spPr/>
        <p:txBody>
          <a:bodyPr/>
          <a:lstStyle/>
          <a:p>
            <a:fld id="{09F0773D-792A-4065-9D5E-3D1D374BE1AE}" type="slidenum">
              <a:rPr lang="en-GB" smtClean="0"/>
              <a:t>23</a:t>
            </a:fld>
            <a:endParaRPr lang="en-GB"/>
          </a:p>
        </p:txBody>
      </p:sp>
    </p:spTree>
    <p:extLst>
      <p:ext uri="{BB962C8B-B14F-4D97-AF65-F5344CB8AC3E}">
        <p14:creationId xmlns:p14="http://schemas.microsoft.com/office/powerpoint/2010/main" val="397240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F0773D-792A-4065-9D5E-3D1D374BE1AE}" type="slidenum">
              <a:rPr lang="en-GB" smtClean="0"/>
              <a:t>3</a:t>
            </a:fld>
            <a:endParaRPr lang="en-GB"/>
          </a:p>
        </p:txBody>
      </p:sp>
    </p:spTree>
    <p:extLst>
      <p:ext uri="{BB962C8B-B14F-4D97-AF65-F5344CB8AC3E}">
        <p14:creationId xmlns:p14="http://schemas.microsoft.com/office/powerpoint/2010/main" val="18167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dirty="0">
                <a:solidFill>
                  <a:srgbClr val="0B0C0C"/>
                </a:solidFill>
                <a:effectLst/>
                <a:latin typeface="GDS Transport"/>
              </a:rPr>
              <a:t>(week commencing 28</a:t>
            </a:r>
            <a:r>
              <a:rPr lang="en-GB" sz="1200" b="1" i="0" baseline="30000" dirty="0">
                <a:solidFill>
                  <a:srgbClr val="0B0C0C"/>
                </a:solidFill>
                <a:effectLst/>
                <a:latin typeface="GDS Transport"/>
              </a:rPr>
              <a:t>th</a:t>
            </a:r>
            <a:r>
              <a:rPr lang="en-GB" sz="1200" b="1" i="0" dirty="0">
                <a:solidFill>
                  <a:srgbClr val="0B0C0C"/>
                </a:solidFill>
                <a:effectLst/>
                <a:latin typeface="GDS Transport"/>
              </a:rPr>
              <a:t> April 2025)</a:t>
            </a:r>
            <a:endParaRPr lang="en-GB" dirty="0"/>
          </a:p>
        </p:txBody>
      </p:sp>
      <p:sp>
        <p:nvSpPr>
          <p:cNvPr id="4" name="Slide Number Placeholder 3"/>
          <p:cNvSpPr>
            <a:spLocks noGrp="1"/>
          </p:cNvSpPr>
          <p:nvPr>
            <p:ph type="sldNum" sz="quarter" idx="5"/>
          </p:nvPr>
        </p:nvSpPr>
        <p:spPr/>
        <p:txBody>
          <a:bodyPr/>
          <a:lstStyle/>
          <a:p>
            <a:fld id="{09F0773D-792A-4065-9D5E-3D1D374BE1AE}" type="slidenum">
              <a:rPr lang="en-GB" smtClean="0"/>
              <a:t>4</a:t>
            </a:fld>
            <a:endParaRPr lang="en-GB"/>
          </a:p>
        </p:txBody>
      </p:sp>
    </p:spTree>
    <p:extLst>
      <p:ext uri="{BB962C8B-B14F-4D97-AF65-F5344CB8AC3E}">
        <p14:creationId xmlns:p14="http://schemas.microsoft.com/office/powerpoint/2010/main" val="419110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intentionally created a framework for action, as opposed to strategy. We wanted to create a dynamic document that will constantly change, based on what we learn so it becomes iterative. The framework details 50 action domains, these are suggested and don’t yet have the where, when and who as individual action plans will be created in each thematic groups and we will discuss prioritisation later. The framework has been shaped by our collaborative work over the past 2.5 years, so all the collection or data, lived experience, workshop etc and it details that journey. We have provided you with an abridged version and the action domains, but plan to send out the whole document for consultation. This is being balanced with meeting statutory duties and very clearly defined roles and responsibilities  set out in the DfE’s Working Together to Improve Attendance and we have an action plan in place to get us where we need to be as a Borough, so for example accelerating the termly conversations with schools but we also need to ensure these are meaningful for everybody. </a:t>
            </a:r>
          </a:p>
          <a:p>
            <a:r>
              <a:rPr lang="en-GB" dirty="0"/>
              <a:t>This slide highlights the 5 pillars that all action plans should be mapped against. Again, these are reflective of the contributions of over 300 partners and 700+ contacts.</a:t>
            </a:r>
          </a:p>
          <a:p>
            <a:r>
              <a:rPr lang="en-GB" dirty="0"/>
              <a:t>Can you have a look at these in your groups and see if you agree? </a:t>
            </a:r>
          </a:p>
          <a:p>
            <a:r>
              <a:rPr lang="en-GB" dirty="0"/>
              <a:t>Following this discuss resources </a:t>
            </a:r>
          </a:p>
          <a:p>
            <a:r>
              <a:rPr lang="en-GB" dirty="0"/>
              <a:t> </a:t>
            </a:r>
          </a:p>
        </p:txBody>
      </p:sp>
      <p:sp>
        <p:nvSpPr>
          <p:cNvPr id="4" name="Slide Number Placeholder 3"/>
          <p:cNvSpPr>
            <a:spLocks noGrp="1"/>
          </p:cNvSpPr>
          <p:nvPr>
            <p:ph type="sldNum" sz="quarter" idx="5"/>
          </p:nvPr>
        </p:nvSpPr>
        <p:spPr/>
        <p:txBody>
          <a:bodyPr/>
          <a:lstStyle/>
          <a:p>
            <a:fld id="{09F0773D-792A-4065-9D5E-3D1D374BE1AE}" type="slidenum">
              <a:rPr lang="en-GB" smtClean="0"/>
              <a:t>5</a:t>
            </a:fld>
            <a:endParaRPr lang="en-GB"/>
          </a:p>
        </p:txBody>
      </p:sp>
    </p:spTree>
    <p:extLst>
      <p:ext uri="{BB962C8B-B14F-4D97-AF65-F5344CB8AC3E}">
        <p14:creationId xmlns:p14="http://schemas.microsoft.com/office/powerpoint/2010/main" val="163664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6</a:t>
            </a:fld>
            <a:endParaRPr lang="en-GB"/>
          </a:p>
        </p:txBody>
      </p:sp>
    </p:spTree>
    <p:extLst>
      <p:ext uri="{BB962C8B-B14F-4D97-AF65-F5344CB8AC3E}">
        <p14:creationId xmlns:p14="http://schemas.microsoft.com/office/powerpoint/2010/main" val="388569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200" dirty="0"/>
              <a:t>Co-leadership typically involves:</a:t>
            </a:r>
          </a:p>
          <a:p>
            <a:r>
              <a:rPr lang="en-GB" sz="1200" dirty="0"/>
              <a:t>Shared Accountability: Both (or all) leaders are equally responsible for the outcomes and the well-being of the team or project.</a:t>
            </a:r>
          </a:p>
          <a:p>
            <a:r>
              <a:rPr lang="en-GB" sz="1200" dirty="0"/>
              <a:t>Diverse Perspectives: Co-leaders often bring complementary skills, experiences, and viewpoints to the table, enriching decision-making and problem-solving.</a:t>
            </a:r>
          </a:p>
          <a:p>
            <a:r>
              <a:rPr lang="en-GB" sz="1200" dirty="0"/>
              <a:t>Collaborative Decision-Making: Instead of a top-down approach, decisions are made jointly, with input from all co-leaders.</a:t>
            </a:r>
          </a:p>
          <a:p>
            <a:r>
              <a:rPr lang="en-GB" sz="1200" dirty="0"/>
              <a:t>Clarity: While co-leaders share responsibility, they often have different but complementary roles. For example, one might focus on external partnerships while another focuses on internal team dynamics.</a:t>
            </a:r>
          </a:p>
          <a:p>
            <a:r>
              <a:rPr lang="en-GB" sz="1200" dirty="0"/>
              <a:t>Mutual Support: Co-leaders provide each other with support, feedback, and a sounding board, which can enhance leadership resilience.</a:t>
            </a:r>
          </a:p>
          <a:p>
            <a:endParaRPr lang="en-GB" sz="1200" dirty="0"/>
          </a:p>
          <a:p>
            <a:pPr>
              <a:buNone/>
            </a:pPr>
            <a:r>
              <a:rPr lang="en-GB" dirty="0"/>
              <a:t>Examples of co-leadership might include:</a:t>
            </a:r>
          </a:p>
          <a:p>
            <a:r>
              <a:rPr lang="en-GB" dirty="0"/>
              <a:t>Two project leads jointly managing a large initiative.</a:t>
            </a:r>
          </a:p>
          <a:p>
            <a:r>
              <a:rPr lang="en-GB" dirty="0"/>
              <a:t>A CEO and COO sharing executive leadership.</a:t>
            </a:r>
          </a:p>
          <a:p>
            <a:r>
              <a:rPr lang="en-GB" dirty="0"/>
              <a:t>Co-chairs of a community board or working group.</a:t>
            </a:r>
          </a:p>
          <a:p>
            <a:endParaRPr lang="en-GB" sz="1200" dirty="0"/>
          </a:p>
          <a:p>
            <a:endParaRPr lang="en-GB" dirty="0"/>
          </a:p>
        </p:txBody>
      </p:sp>
      <p:sp>
        <p:nvSpPr>
          <p:cNvPr id="4" name="Slide Number Placeholder 3"/>
          <p:cNvSpPr>
            <a:spLocks noGrp="1"/>
          </p:cNvSpPr>
          <p:nvPr>
            <p:ph type="sldNum" sz="quarter" idx="5"/>
          </p:nvPr>
        </p:nvSpPr>
        <p:spPr/>
        <p:txBody>
          <a:bodyPr/>
          <a:lstStyle/>
          <a:p>
            <a:fld id="{E1435645-00D0-4FE8-A23E-0500CA9BB16E}" type="slidenum">
              <a:rPr lang="en-GB" smtClean="0"/>
              <a:t>7</a:t>
            </a:fld>
            <a:endParaRPr lang="en-GB" dirty="0"/>
          </a:p>
        </p:txBody>
      </p:sp>
    </p:spTree>
    <p:extLst>
      <p:ext uri="{BB962C8B-B14F-4D97-AF65-F5344CB8AC3E}">
        <p14:creationId xmlns:p14="http://schemas.microsoft.com/office/powerpoint/2010/main" val="361205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8</a:t>
            </a:fld>
            <a:endParaRPr lang="en-GB"/>
          </a:p>
        </p:txBody>
      </p:sp>
    </p:spTree>
    <p:extLst>
      <p:ext uri="{BB962C8B-B14F-4D97-AF65-F5344CB8AC3E}">
        <p14:creationId xmlns:p14="http://schemas.microsoft.com/office/powerpoint/2010/main" val="248416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F0773D-792A-4065-9D5E-3D1D374BE1AE}" type="slidenum">
              <a:rPr lang="en-GB" smtClean="0"/>
              <a:t>9</a:t>
            </a:fld>
            <a:endParaRPr lang="en-GB"/>
          </a:p>
        </p:txBody>
      </p:sp>
    </p:spTree>
    <p:extLst>
      <p:ext uri="{BB962C8B-B14F-4D97-AF65-F5344CB8AC3E}">
        <p14:creationId xmlns:p14="http://schemas.microsoft.com/office/powerpoint/2010/main" val="212001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641A-D654-C209-D14A-AB834DD3F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0D111C-3511-7527-7107-1D12129397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FC0FED-88F8-9454-6D5A-509FF8366580}"/>
              </a:ext>
            </a:extLst>
          </p:cNvPr>
          <p:cNvSpPr>
            <a:spLocks noGrp="1"/>
          </p:cNvSpPr>
          <p:nvPr>
            <p:ph type="dt" sz="half" idx="10"/>
          </p:nvPr>
        </p:nvSpPr>
        <p:spPr/>
        <p:txBody>
          <a:bodyPr/>
          <a:lstStyle/>
          <a:p>
            <a:fld id="{00A49D6E-A14B-4B02-897D-A184F8F4341A}" type="datetimeFigureOut">
              <a:rPr lang="en-GB" smtClean="0"/>
              <a:t>02/06/2025</a:t>
            </a:fld>
            <a:endParaRPr lang="en-GB"/>
          </a:p>
        </p:txBody>
      </p:sp>
      <p:sp>
        <p:nvSpPr>
          <p:cNvPr id="5" name="Footer Placeholder 4">
            <a:extLst>
              <a:ext uri="{FF2B5EF4-FFF2-40B4-BE49-F238E27FC236}">
                <a16:creationId xmlns:a16="http://schemas.microsoft.com/office/drawing/2014/main" id="{52E390B4-AD56-EEBB-005C-489C81EF2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F1174B-C184-CDDD-12F5-E58300CAE7B6}"/>
              </a:ext>
            </a:extLst>
          </p:cNvPr>
          <p:cNvSpPr>
            <a:spLocks noGrp="1"/>
          </p:cNvSpPr>
          <p:nvPr>
            <p:ph type="sldNum" sz="quarter" idx="12"/>
          </p:nvPr>
        </p:nvSpPr>
        <p:spPr/>
        <p:txBody>
          <a:bodyPr/>
          <a:lstStyle/>
          <a:p>
            <a:fld id="{419CBFD7-FC0D-44BE-A31F-4D6EFBE67EEC}" type="slidenum">
              <a:rPr lang="en-GB" smtClean="0"/>
              <a:t>‹#›</a:t>
            </a:fld>
            <a:endParaRPr lang="en-GB"/>
          </a:p>
        </p:txBody>
      </p:sp>
    </p:spTree>
    <p:extLst>
      <p:ext uri="{BB962C8B-B14F-4D97-AF65-F5344CB8AC3E}">
        <p14:creationId xmlns:p14="http://schemas.microsoft.com/office/powerpoint/2010/main" val="341778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3D46-1B69-0F7F-5038-C182232656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245F44-18BC-5CB9-3962-C53E6AFA59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20C4F2-6006-23AF-B790-88636817FF16}"/>
              </a:ext>
            </a:extLst>
          </p:cNvPr>
          <p:cNvSpPr>
            <a:spLocks noGrp="1"/>
          </p:cNvSpPr>
          <p:nvPr>
            <p:ph type="dt" sz="half" idx="10"/>
          </p:nvPr>
        </p:nvSpPr>
        <p:spPr/>
        <p:txBody>
          <a:bodyPr/>
          <a:lstStyle/>
          <a:p>
            <a:fld id="{00A49D6E-A14B-4B02-897D-A184F8F4341A}" type="datetimeFigureOut">
              <a:rPr lang="en-GB" smtClean="0"/>
              <a:t>02/06/2025</a:t>
            </a:fld>
            <a:endParaRPr lang="en-GB"/>
          </a:p>
        </p:txBody>
      </p:sp>
      <p:sp>
        <p:nvSpPr>
          <p:cNvPr id="5" name="Footer Placeholder 4">
            <a:extLst>
              <a:ext uri="{FF2B5EF4-FFF2-40B4-BE49-F238E27FC236}">
                <a16:creationId xmlns:a16="http://schemas.microsoft.com/office/drawing/2014/main" id="{83AD78AC-0554-E696-AE5F-16614F0355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958001-6B13-13A9-4BCE-D809E724FC10}"/>
              </a:ext>
            </a:extLst>
          </p:cNvPr>
          <p:cNvSpPr>
            <a:spLocks noGrp="1"/>
          </p:cNvSpPr>
          <p:nvPr>
            <p:ph type="sldNum" sz="quarter" idx="12"/>
          </p:nvPr>
        </p:nvSpPr>
        <p:spPr/>
        <p:txBody>
          <a:bodyPr/>
          <a:lstStyle/>
          <a:p>
            <a:fld id="{419CBFD7-FC0D-44BE-A31F-4D6EFBE67EEC}" type="slidenum">
              <a:rPr lang="en-GB" smtClean="0"/>
              <a:t>‹#›</a:t>
            </a:fld>
            <a:endParaRPr lang="en-GB"/>
          </a:p>
        </p:txBody>
      </p:sp>
    </p:spTree>
    <p:extLst>
      <p:ext uri="{BB962C8B-B14F-4D97-AF65-F5344CB8AC3E}">
        <p14:creationId xmlns:p14="http://schemas.microsoft.com/office/powerpoint/2010/main" val="44452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0C135F-4C19-47E1-42E9-722AD588D4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1086C0-E38A-F731-A58B-BC9B8531A8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98724B-AD48-D05D-2E10-83D769C50DDD}"/>
              </a:ext>
            </a:extLst>
          </p:cNvPr>
          <p:cNvSpPr>
            <a:spLocks noGrp="1"/>
          </p:cNvSpPr>
          <p:nvPr>
            <p:ph type="dt" sz="half" idx="10"/>
          </p:nvPr>
        </p:nvSpPr>
        <p:spPr/>
        <p:txBody>
          <a:bodyPr/>
          <a:lstStyle/>
          <a:p>
            <a:fld id="{00A49D6E-A14B-4B02-897D-A184F8F4341A}" type="datetimeFigureOut">
              <a:rPr lang="en-GB" smtClean="0"/>
              <a:t>02/06/2025</a:t>
            </a:fld>
            <a:endParaRPr lang="en-GB"/>
          </a:p>
        </p:txBody>
      </p:sp>
      <p:sp>
        <p:nvSpPr>
          <p:cNvPr id="5" name="Footer Placeholder 4">
            <a:extLst>
              <a:ext uri="{FF2B5EF4-FFF2-40B4-BE49-F238E27FC236}">
                <a16:creationId xmlns:a16="http://schemas.microsoft.com/office/drawing/2014/main" id="{E818FE12-7573-28E9-FD40-44EBC23C93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C66E7B-74B8-E062-7954-BBE1D9D78DBE}"/>
              </a:ext>
            </a:extLst>
          </p:cNvPr>
          <p:cNvSpPr>
            <a:spLocks noGrp="1"/>
          </p:cNvSpPr>
          <p:nvPr>
            <p:ph type="sldNum" sz="quarter" idx="12"/>
          </p:nvPr>
        </p:nvSpPr>
        <p:spPr/>
        <p:txBody>
          <a:bodyPr/>
          <a:lstStyle/>
          <a:p>
            <a:fld id="{419CBFD7-FC0D-44BE-A31F-4D6EFBE67EEC}" type="slidenum">
              <a:rPr lang="en-GB" smtClean="0"/>
              <a:t>‹#›</a:t>
            </a:fld>
            <a:endParaRPr lang="en-GB"/>
          </a:p>
        </p:txBody>
      </p:sp>
    </p:spTree>
    <p:extLst>
      <p:ext uri="{BB962C8B-B14F-4D97-AF65-F5344CB8AC3E}">
        <p14:creationId xmlns:p14="http://schemas.microsoft.com/office/powerpoint/2010/main" val="71701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8A56-9220-D9E5-38CB-F6A126CC2C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8F83F6-7EF5-49F0-800C-260EBFB7B9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B8A09A-26B7-B7C4-5F13-E2737CA9EDE6}"/>
              </a:ext>
            </a:extLst>
          </p:cNvPr>
          <p:cNvSpPr>
            <a:spLocks noGrp="1"/>
          </p:cNvSpPr>
          <p:nvPr>
            <p:ph type="dt" sz="half" idx="10"/>
          </p:nvPr>
        </p:nvSpPr>
        <p:spPr/>
        <p:txBody>
          <a:bodyPr/>
          <a:lstStyle/>
          <a:p>
            <a:fld id="{00A49D6E-A14B-4B02-897D-A184F8F4341A}" type="datetimeFigureOut">
              <a:rPr lang="en-GB" smtClean="0"/>
              <a:t>02/06/2025</a:t>
            </a:fld>
            <a:endParaRPr lang="en-GB"/>
          </a:p>
        </p:txBody>
      </p:sp>
      <p:sp>
        <p:nvSpPr>
          <p:cNvPr id="5" name="Footer Placeholder 4">
            <a:extLst>
              <a:ext uri="{FF2B5EF4-FFF2-40B4-BE49-F238E27FC236}">
                <a16:creationId xmlns:a16="http://schemas.microsoft.com/office/drawing/2014/main" id="{C80D69D8-03E7-6A6A-09DD-7926E040D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191624-D30B-5E4D-CC9C-C8034B583B6F}"/>
              </a:ext>
            </a:extLst>
          </p:cNvPr>
          <p:cNvSpPr>
            <a:spLocks noGrp="1"/>
          </p:cNvSpPr>
          <p:nvPr>
            <p:ph type="sldNum" sz="quarter" idx="12"/>
          </p:nvPr>
        </p:nvSpPr>
        <p:spPr/>
        <p:txBody>
          <a:bodyPr/>
          <a:lstStyle/>
          <a:p>
            <a:fld id="{419CBFD7-FC0D-44BE-A31F-4D6EFBE67EEC}" type="slidenum">
              <a:rPr lang="en-GB" smtClean="0"/>
              <a:t>‹#›</a:t>
            </a:fld>
            <a:endParaRPr lang="en-GB"/>
          </a:p>
        </p:txBody>
      </p:sp>
    </p:spTree>
    <p:extLst>
      <p:ext uri="{BB962C8B-B14F-4D97-AF65-F5344CB8AC3E}">
        <p14:creationId xmlns:p14="http://schemas.microsoft.com/office/powerpoint/2010/main" val="401627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F9AF-3648-08B5-ADD0-5EE2C664ED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1AB0E5-40C7-6AF3-EC38-2F223B93B6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4D8557-9880-FDF0-2ED2-D4B77C0FD94F}"/>
              </a:ext>
            </a:extLst>
          </p:cNvPr>
          <p:cNvSpPr>
            <a:spLocks noGrp="1"/>
          </p:cNvSpPr>
          <p:nvPr>
            <p:ph type="dt" sz="half" idx="10"/>
          </p:nvPr>
        </p:nvSpPr>
        <p:spPr/>
        <p:txBody>
          <a:bodyPr/>
          <a:lstStyle/>
          <a:p>
            <a:fld id="{00A49D6E-A14B-4B02-897D-A184F8F4341A}" type="datetimeFigureOut">
              <a:rPr lang="en-GB" smtClean="0"/>
              <a:t>02/06/2025</a:t>
            </a:fld>
            <a:endParaRPr lang="en-GB"/>
          </a:p>
        </p:txBody>
      </p:sp>
      <p:sp>
        <p:nvSpPr>
          <p:cNvPr id="5" name="Footer Placeholder 4">
            <a:extLst>
              <a:ext uri="{FF2B5EF4-FFF2-40B4-BE49-F238E27FC236}">
                <a16:creationId xmlns:a16="http://schemas.microsoft.com/office/drawing/2014/main" id="{FAEB2DB3-0E0E-D459-5DBA-5723D8AEC9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0C736C-C430-28EC-59C8-3928A8D83861}"/>
              </a:ext>
            </a:extLst>
          </p:cNvPr>
          <p:cNvSpPr>
            <a:spLocks noGrp="1"/>
          </p:cNvSpPr>
          <p:nvPr>
            <p:ph type="sldNum" sz="quarter" idx="12"/>
          </p:nvPr>
        </p:nvSpPr>
        <p:spPr/>
        <p:txBody>
          <a:bodyPr/>
          <a:lstStyle/>
          <a:p>
            <a:fld id="{419CBFD7-FC0D-44BE-A31F-4D6EFBE67EEC}" type="slidenum">
              <a:rPr lang="en-GB" smtClean="0"/>
              <a:t>‹#›</a:t>
            </a:fld>
            <a:endParaRPr lang="en-GB"/>
          </a:p>
        </p:txBody>
      </p:sp>
    </p:spTree>
    <p:extLst>
      <p:ext uri="{BB962C8B-B14F-4D97-AF65-F5344CB8AC3E}">
        <p14:creationId xmlns:p14="http://schemas.microsoft.com/office/powerpoint/2010/main" val="128271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EF9D-3BB0-6D8C-5DAC-74DB3258EC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AC0428-86C3-14C3-E925-766F86ECF0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3E345C-A6A2-30A0-0327-A2BEA0E7E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BA70A1-E23F-C970-41F9-BFC9C2EF29A1}"/>
              </a:ext>
            </a:extLst>
          </p:cNvPr>
          <p:cNvSpPr>
            <a:spLocks noGrp="1"/>
          </p:cNvSpPr>
          <p:nvPr>
            <p:ph type="dt" sz="half" idx="10"/>
          </p:nvPr>
        </p:nvSpPr>
        <p:spPr/>
        <p:txBody>
          <a:bodyPr/>
          <a:lstStyle/>
          <a:p>
            <a:fld id="{00A49D6E-A14B-4B02-897D-A184F8F4341A}" type="datetimeFigureOut">
              <a:rPr lang="en-GB" smtClean="0"/>
              <a:t>02/06/2025</a:t>
            </a:fld>
            <a:endParaRPr lang="en-GB"/>
          </a:p>
        </p:txBody>
      </p:sp>
      <p:sp>
        <p:nvSpPr>
          <p:cNvPr id="6" name="Footer Placeholder 5">
            <a:extLst>
              <a:ext uri="{FF2B5EF4-FFF2-40B4-BE49-F238E27FC236}">
                <a16:creationId xmlns:a16="http://schemas.microsoft.com/office/drawing/2014/main" id="{53D8B61F-9607-2397-7C8B-31A2B1848A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C5C585-9F1E-FD24-375E-AFC43D56B27D}"/>
              </a:ext>
            </a:extLst>
          </p:cNvPr>
          <p:cNvSpPr>
            <a:spLocks noGrp="1"/>
          </p:cNvSpPr>
          <p:nvPr>
            <p:ph type="sldNum" sz="quarter" idx="12"/>
          </p:nvPr>
        </p:nvSpPr>
        <p:spPr/>
        <p:txBody>
          <a:bodyPr/>
          <a:lstStyle/>
          <a:p>
            <a:fld id="{419CBFD7-FC0D-44BE-A31F-4D6EFBE67EEC}" type="slidenum">
              <a:rPr lang="en-GB" smtClean="0"/>
              <a:t>‹#›</a:t>
            </a:fld>
            <a:endParaRPr lang="en-GB"/>
          </a:p>
        </p:txBody>
      </p:sp>
    </p:spTree>
    <p:extLst>
      <p:ext uri="{BB962C8B-B14F-4D97-AF65-F5344CB8AC3E}">
        <p14:creationId xmlns:p14="http://schemas.microsoft.com/office/powerpoint/2010/main" val="98652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86289-9399-96C4-FA1C-FD120C4CD3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FD9C63-5153-D3CE-C569-E6FF72E25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37A666-E591-9C88-8D33-0564302F80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A9A01F-1A93-AC26-F3FB-1F82B4CEC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F00A23-49FE-2009-079A-A58AAED3B7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B8292E-449A-CB6E-11FC-20C8EFAE26E9}"/>
              </a:ext>
            </a:extLst>
          </p:cNvPr>
          <p:cNvSpPr>
            <a:spLocks noGrp="1"/>
          </p:cNvSpPr>
          <p:nvPr>
            <p:ph type="dt" sz="half" idx="10"/>
          </p:nvPr>
        </p:nvSpPr>
        <p:spPr/>
        <p:txBody>
          <a:bodyPr/>
          <a:lstStyle/>
          <a:p>
            <a:fld id="{00A49D6E-A14B-4B02-897D-A184F8F4341A}" type="datetimeFigureOut">
              <a:rPr lang="en-GB" smtClean="0"/>
              <a:t>02/06/2025</a:t>
            </a:fld>
            <a:endParaRPr lang="en-GB"/>
          </a:p>
        </p:txBody>
      </p:sp>
      <p:sp>
        <p:nvSpPr>
          <p:cNvPr id="8" name="Footer Placeholder 7">
            <a:extLst>
              <a:ext uri="{FF2B5EF4-FFF2-40B4-BE49-F238E27FC236}">
                <a16:creationId xmlns:a16="http://schemas.microsoft.com/office/drawing/2014/main" id="{5C80BC4B-66B2-16E1-4690-DF5A901C69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A71F5C-DEF7-3001-E32D-DEF31725F302}"/>
              </a:ext>
            </a:extLst>
          </p:cNvPr>
          <p:cNvSpPr>
            <a:spLocks noGrp="1"/>
          </p:cNvSpPr>
          <p:nvPr>
            <p:ph type="sldNum" sz="quarter" idx="12"/>
          </p:nvPr>
        </p:nvSpPr>
        <p:spPr/>
        <p:txBody>
          <a:bodyPr/>
          <a:lstStyle/>
          <a:p>
            <a:fld id="{419CBFD7-FC0D-44BE-A31F-4D6EFBE67EEC}" type="slidenum">
              <a:rPr lang="en-GB" smtClean="0"/>
              <a:t>‹#›</a:t>
            </a:fld>
            <a:endParaRPr lang="en-GB"/>
          </a:p>
        </p:txBody>
      </p:sp>
    </p:spTree>
    <p:extLst>
      <p:ext uri="{BB962C8B-B14F-4D97-AF65-F5344CB8AC3E}">
        <p14:creationId xmlns:p14="http://schemas.microsoft.com/office/powerpoint/2010/main" val="251835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E1C9A-0FFC-50B4-EA09-264CFD8D85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5041B0-DBA8-EBCC-BC46-52A37FECEFED}"/>
              </a:ext>
            </a:extLst>
          </p:cNvPr>
          <p:cNvSpPr>
            <a:spLocks noGrp="1"/>
          </p:cNvSpPr>
          <p:nvPr>
            <p:ph type="dt" sz="half" idx="10"/>
          </p:nvPr>
        </p:nvSpPr>
        <p:spPr/>
        <p:txBody>
          <a:bodyPr/>
          <a:lstStyle/>
          <a:p>
            <a:fld id="{00A49D6E-A14B-4B02-897D-A184F8F4341A}" type="datetimeFigureOut">
              <a:rPr lang="en-GB" smtClean="0"/>
              <a:t>02/06/2025</a:t>
            </a:fld>
            <a:endParaRPr lang="en-GB"/>
          </a:p>
        </p:txBody>
      </p:sp>
      <p:sp>
        <p:nvSpPr>
          <p:cNvPr id="4" name="Footer Placeholder 3">
            <a:extLst>
              <a:ext uri="{FF2B5EF4-FFF2-40B4-BE49-F238E27FC236}">
                <a16:creationId xmlns:a16="http://schemas.microsoft.com/office/drawing/2014/main" id="{383D3337-2535-AF3C-F0FE-2DE3CA364F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A326AC-0092-D795-27DC-15DCB86627CB}"/>
              </a:ext>
            </a:extLst>
          </p:cNvPr>
          <p:cNvSpPr>
            <a:spLocks noGrp="1"/>
          </p:cNvSpPr>
          <p:nvPr>
            <p:ph type="sldNum" sz="quarter" idx="12"/>
          </p:nvPr>
        </p:nvSpPr>
        <p:spPr/>
        <p:txBody>
          <a:bodyPr/>
          <a:lstStyle/>
          <a:p>
            <a:fld id="{419CBFD7-FC0D-44BE-A31F-4D6EFBE67EEC}" type="slidenum">
              <a:rPr lang="en-GB" smtClean="0"/>
              <a:t>‹#›</a:t>
            </a:fld>
            <a:endParaRPr lang="en-GB"/>
          </a:p>
        </p:txBody>
      </p:sp>
    </p:spTree>
    <p:extLst>
      <p:ext uri="{BB962C8B-B14F-4D97-AF65-F5344CB8AC3E}">
        <p14:creationId xmlns:p14="http://schemas.microsoft.com/office/powerpoint/2010/main" val="354826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40AE0-1EE8-1C18-E35E-85E4DC411033}"/>
              </a:ext>
            </a:extLst>
          </p:cNvPr>
          <p:cNvSpPr>
            <a:spLocks noGrp="1"/>
          </p:cNvSpPr>
          <p:nvPr>
            <p:ph type="dt" sz="half" idx="10"/>
          </p:nvPr>
        </p:nvSpPr>
        <p:spPr/>
        <p:txBody>
          <a:bodyPr/>
          <a:lstStyle/>
          <a:p>
            <a:fld id="{00A49D6E-A14B-4B02-897D-A184F8F4341A}" type="datetimeFigureOut">
              <a:rPr lang="en-GB" smtClean="0"/>
              <a:t>02/06/2025</a:t>
            </a:fld>
            <a:endParaRPr lang="en-GB"/>
          </a:p>
        </p:txBody>
      </p:sp>
      <p:sp>
        <p:nvSpPr>
          <p:cNvPr id="3" name="Footer Placeholder 2">
            <a:extLst>
              <a:ext uri="{FF2B5EF4-FFF2-40B4-BE49-F238E27FC236}">
                <a16:creationId xmlns:a16="http://schemas.microsoft.com/office/drawing/2014/main" id="{3160D437-343E-6D59-25EB-DA00BE9399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574908-2677-7762-BC81-4A03FF9A39D5}"/>
              </a:ext>
            </a:extLst>
          </p:cNvPr>
          <p:cNvSpPr>
            <a:spLocks noGrp="1"/>
          </p:cNvSpPr>
          <p:nvPr>
            <p:ph type="sldNum" sz="quarter" idx="12"/>
          </p:nvPr>
        </p:nvSpPr>
        <p:spPr/>
        <p:txBody>
          <a:bodyPr/>
          <a:lstStyle/>
          <a:p>
            <a:fld id="{419CBFD7-FC0D-44BE-A31F-4D6EFBE67EEC}" type="slidenum">
              <a:rPr lang="en-GB" smtClean="0"/>
              <a:t>‹#›</a:t>
            </a:fld>
            <a:endParaRPr lang="en-GB"/>
          </a:p>
        </p:txBody>
      </p:sp>
    </p:spTree>
    <p:extLst>
      <p:ext uri="{BB962C8B-B14F-4D97-AF65-F5344CB8AC3E}">
        <p14:creationId xmlns:p14="http://schemas.microsoft.com/office/powerpoint/2010/main" val="204914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E0D1-61CB-B920-690F-E0273D2F7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F9520B-003C-B86F-A2C4-CF076FE421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29BFD0-79A5-7FB8-9C89-9BBB8CBD4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3C0CFC-6AD2-B8AD-13E6-F1015A8C9D13}"/>
              </a:ext>
            </a:extLst>
          </p:cNvPr>
          <p:cNvSpPr>
            <a:spLocks noGrp="1"/>
          </p:cNvSpPr>
          <p:nvPr>
            <p:ph type="dt" sz="half" idx="10"/>
          </p:nvPr>
        </p:nvSpPr>
        <p:spPr/>
        <p:txBody>
          <a:bodyPr/>
          <a:lstStyle/>
          <a:p>
            <a:fld id="{00A49D6E-A14B-4B02-897D-A184F8F4341A}" type="datetimeFigureOut">
              <a:rPr lang="en-GB" smtClean="0"/>
              <a:t>02/06/2025</a:t>
            </a:fld>
            <a:endParaRPr lang="en-GB"/>
          </a:p>
        </p:txBody>
      </p:sp>
      <p:sp>
        <p:nvSpPr>
          <p:cNvPr id="6" name="Footer Placeholder 5">
            <a:extLst>
              <a:ext uri="{FF2B5EF4-FFF2-40B4-BE49-F238E27FC236}">
                <a16:creationId xmlns:a16="http://schemas.microsoft.com/office/drawing/2014/main" id="{B7E75927-A1D6-E5C3-7CB4-081DC6FD3B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6389ED-6093-C300-ECDD-EAE78F762013}"/>
              </a:ext>
            </a:extLst>
          </p:cNvPr>
          <p:cNvSpPr>
            <a:spLocks noGrp="1"/>
          </p:cNvSpPr>
          <p:nvPr>
            <p:ph type="sldNum" sz="quarter" idx="12"/>
          </p:nvPr>
        </p:nvSpPr>
        <p:spPr/>
        <p:txBody>
          <a:bodyPr/>
          <a:lstStyle/>
          <a:p>
            <a:fld id="{419CBFD7-FC0D-44BE-A31F-4D6EFBE67EEC}" type="slidenum">
              <a:rPr lang="en-GB" smtClean="0"/>
              <a:t>‹#›</a:t>
            </a:fld>
            <a:endParaRPr lang="en-GB"/>
          </a:p>
        </p:txBody>
      </p:sp>
    </p:spTree>
    <p:extLst>
      <p:ext uri="{BB962C8B-B14F-4D97-AF65-F5344CB8AC3E}">
        <p14:creationId xmlns:p14="http://schemas.microsoft.com/office/powerpoint/2010/main" val="185423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7563-CB2F-7F64-4224-148E0F4C2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0E415F-0984-11BD-C9BA-09E528BB7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ABF15A-4CE7-A529-7E8D-85E4D1B98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B5CB4-DB00-CAFB-E495-9607540E569C}"/>
              </a:ext>
            </a:extLst>
          </p:cNvPr>
          <p:cNvSpPr>
            <a:spLocks noGrp="1"/>
          </p:cNvSpPr>
          <p:nvPr>
            <p:ph type="dt" sz="half" idx="10"/>
          </p:nvPr>
        </p:nvSpPr>
        <p:spPr/>
        <p:txBody>
          <a:bodyPr/>
          <a:lstStyle/>
          <a:p>
            <a:fld id="{00A49D6E-A14B-4B02-897D-A184F8F4341A}" type="datetimeFigureOut">
              <a:rPr lang="en-GB" smtClean="0"/>
              <a:t>02/06/2025</a:t>
            </a:fld>
            <a:endParaRPr lang="en-GB"/>
          </a:p>
        </p:txBody>
      </p:sp>
      <p:sp>
        <p:nvSpPr>
          <p:cNvPr id="6" name="Footer Placeholder 5">
            <a:extLst>
              <a:ext uri="{FF2B5EF4-FFF2-40B4-BE49-F238E27FC236}">
                <a16:creationId xmlns:a16="http://schemas.microsoft.com/office/drawing/2014/main" id="{781B33A2-C48A-38E6-41B8-3E3BF4E1F6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79EC54-C8C8-7D88-E1D7-DD8612393470}"/>
              </a:ext>
            </a:extLst>
          </p:cNvPr>
          <p:cNvSpPr>
            <a:spLocks noGrp="1"/>
          </p:cNvSpPr>
          <p:nvPr>
            <p:ph type="sldNum" sz="quarter" idx="12"/>
          </p:nvPr>
        </p:nvSpPr>
        <p:spPr/>
        <p:txBody>
          <a:bodyPr/>
          <a:lstStyle/>
          <a:p>
            <a:fld id="{419CBFD7-FC0D-44BE-A31F-4D6EFBE67EEC}" type="slidenum">
              <a:rPr lang="en-GB" smtClean="0"/>
              <a:t>‹#›</a:t>
            </a:fld>
            <a:endParaRPr lang="en-GB"/>
          </a:p>
        </p:txBody>
      </p:sp>
    </p:spTree>
    <p:extLst>
      <p:ext uri="{BB962C8B-B14F-4D97-AF65-F5344CB8AC3E}">
        <p14:creationId xmlns:p14="http://schemas.microsoft.com/office/powerpoint/2010/main" val="1396079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AABB2-53E4-E2F7-65CE-CD854A364B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32AF1D-985D-FE4A-CF4D-601212E50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94F946-8931-F9FC-AD61-A0443F45A6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A49D6E-A14B-4B02-897D-A184F8F4341A}" type="datetimeFigureOut">
              <a:rPr lang="en-GB" smtClean="0"/>
              <a:t>02/06/2025</a:t>
            </a:fld>
            <a:endParaRPr lang="en-GB"/>
          </a:p>
        </p:txBody>
      </p:sp>
      <p:sp>
        <p:nvSpPr>
          <p:cNvPr id="5" name="Footer Placeholder 4">
            <a:extLst>
              <a:ext uri="{FF2B5EF4-FFF2-40B4-BE49-F238E27FC236}">
                <a16:creationId xmlns:a16="http://schemas.microsoft.com/office/drawing/2014/main" id="{163EED32-B234-91C9-8236-AD2A4C603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0401C3A-4533-D651-F35E-CE466DCE11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9CBFD7-FC0D-44BE-A31F-4D6EFBE67EEC}" type="slidenum">
              <a:rPr lang="en-GB" smtClean="0"/>
              <a:t>‹#›</a:t>
            </a:fld>
            <a:endParaRPr lang="en-GB"/>
          </a:p>
        </p:txBody>
      </p:sp>
    </p:spTree>
    <p:extLst>
      <p:ext uri="{BB962C8B-B14F-4D97-AF65-F5344CB8AC3E}">
        <p14:creationId xmlns:p14="http://schemas.microsoft.com/office/powerpoint/2010/main" val="1498995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1.png"/><Relationship Id="rId7" Type="http://schemas.openxmlformats.org/officeDocument/2006/relationships/diagramQuickStyle" Target="../diagrams/quickStyle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image" Target="../media/image3.png"/><Relationship Id="rId5" Type="http://schemas.openxmlformats.org/officeDocument/2006/relationships/diagramData" Target="../diagrams/data8.xml"/><Relationship Id="rId10" Type="http://schemas.openxmlformats.org/officeDocument/2006/relationships/image" Target="../media/image2.png"/><Relationship Id="rId4" Type="http://schemas.microsoft.com/office/2007/relationships/hdphoto" Target="../media/hdphoto1.wdp"/><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6.png"/><Relationship Id="rId7" Type="http://schemas.openxmlformats.org/officeDocument/2006/relationships/image" Target="../media/image3.png"/><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png"/><Relationship Id="rId11" Type="http://schemas.openxmlformats.org/officeDocument/2006/relationships/diagramColors" Target="../diagrams/colors2.xml"/><Relationship Id="rId5" Type="http://schemas.openxmlformats.org/officeDocument/2006/relationships/hyperlink" Target="https://svgsilh.com/8bc34a/image/1697987.html" TargetMode="External"/><Relationship Id="rId10" Type="http://schemas.openxmlformats.org/officeDocument/2006/relationships/diagramQuickStyle" Target="../diagrams/quickStyle2.xml"/><Relationship Id="rId4" Type="http://schemas.openxmlformats.org/officeDocument/2006/relationships/image" Target="../media/image7.svg"/><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11A7-174A-015E-94AB-653EA88C6792}"/>
              </a:ext>
            </a:extLst>
          </p:cNvPr>
          <p:cNvSpPr>
            <a:spLocks noGrp="1"/>
          </p:cNvSpPr>
          <p:nvPr>
            <p:ph type="ctrTitle"/>
          </p:nvPr>
        </p:nvSpPr>
        <p:spPr/>
        <p:txBody>
          <a:bodyPr>
            <a:normAutofit/>
          </a:bodyPr>
          <a:lstStyle/>
          <a:p>
            <a:r>
              <a:rPr lang="en-GB" dirty="0"/>
              <a:t>Redcar and Cleveland </a:t>
            </a:r>
            <a:br>
              <a:rPr lang="en-GB" dirty="0"/>
            </a:br>
            <a:endParaRPr lang="en-GB" dirty="0"/>
          </a:p>
        </p:txBody>
      </p:sp>
      <p:sp>
        <p:nvSpPr>
          <p:cNvPr id="3" name="Subtitle 2">
            <a:extLst>
              <a:ext uri="{FF2B5EF4-FFF2-40B4-BE49-F238E27FC236}">
                <a16:creationId xmlns:a16="http://schemas.microsoft.com/office/drawing/2014/main" id="{58D5E5BA-BCD7-74B8-0207-E54DC33342D8}"/>
              </a:ext>
            </a:extLst>
          </p:cNvPr>
          <p:cNvSpPr>
            <a:spLocks noGrp="1"/>
          </p:cNvSpPr>
          <p:nvPr>
            <p:ph type="subTitle" idx="1"/>
          </p:nvPr>
        </p:nvSpPr>
        <p:spPr/>
        <p:txBody>
          <a:bodyPr/>
          <a:lstStyle/>
          <a:p>
            <a:endParaRPr lang="en-GB" dirty="0"/>
          </a:p>
          <a:p>
            <a:r>
              <a:rPr lang="en-GB" sz="2800" dirty="0"/>
              <a:t>Making Attendance Everyone’s Business</a:t>
            </a:r>
          </a:p>
          <a:p>
            <a:r>
              <a:rPr lang="en-GB" sz="2800" dirty="0"/>
              <a:t>Monday 2 June 2025</a:t>
            </a:r>
          </a:p>
        </p:txBody>
      </p:sp>
      <p:pic>
        <p:nvPicPr>
          <p:cNvPr id="5" name="Picture 4" descr="A purple and black background&#10;&#10;Description automatically generated">
            <a:extLst>
              <a:ext uri="{FF2B5EF4-FFF2-40B4-BE49-F238E27FC236}">
                <a16:creationId xmlns:a16="http://schemas.microsoft.com/office/drawing/2014/main" id="{77657330-9843-A5FD-2A78-B6E5E4F59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775"/>
            <a:ext cx="12192000" cy="1581150"/>
          </a:xfrm>
          <a:prstGeom prst="rect">
            <a:avLst/>
          </a:prstGeom>
        </p:spPr>
      </p:pic>
      <p:pic>
        <p:nvPicPr>
          <p:cNvPr id="7" name="Picture 6" descr="A black background with purple text&#10;&#10;Description automatically generated">
            <a:extLst>
              <a:ext uri="{FF2B5EF4-FFF2-40B4-BE49-F238E27FC236}">
                <a16:creationId xmlns:a16="http://schemas.microsoft.com/office/drawing/2014/main" id="{6BA3D02B-5C10-3419-413C-5C112EEE0DC1}"/>
              </a:ext>
            </a:extLst>
          </p:cNvPr>
          <p:cNvPicPr>
            <a:picLocks noChangeAspect="1"/>
          </p:cNvPicPr>
          <p:nvPr/>
        </p:nvPicPr>
        <p:blipFill rotWithShape="1">
          <a:blip r:embed="rId4">
            <a:extLst>
              <a:ext uri="{28A0092B-C50C-407E-A947-70E740481C1C}">
                <a14:useLocalDpi xmlns:a14="http://schemas.microsoft.com/office/drawing/2010/main" val="0"/>
              </a:ext>
            </a:extLst>
          </a:blip>
          <a:srcRect t="72221"/>
          <a:stretch/>
        </p:blipFill>
        <p:spPr>
          <a:xfrm>
            <a:off x="0" y="5033913"/>
            <a:ext cx="12192000" cy="1905050"/>
          </a:xfrm>
          <a:prstGeom prst="rect">
            <a:avLst/>
          </a:prstGeom>
        </p:spPr>
      </p:pic>
      <p:pic>
        <p:nvPicPr>
          <p:cNvPr id="4" name="Picture 3" descr="!R&amp;C">
            <a:extLst>
              <a:ext uri="{FF2B5EF4-FFF2-40B4-BE49-F238E27FC236}">
                <a16:creationId xmlns:a16="http://schemas.microsoft.com/office/drawing/2014/main" id="{ACD313C5-F2AD-9C38-31AE-971535007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0606" y="1007269"/>
            <a:ext cx="14747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74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EAA1CF8A-D174-F9E9-8B1A-C43E089F538B}"/>
              </a:ext>
            </a:extLst>
          </p:cNvPr>
          <p:cNvSpPr>
            <a:spLocks noGrp="1"/>
          </p:cNvSpPr>
          <p:nvPr>
            <p:ph sz="half" idx="2"/>
          </p:nvPr>
        </p:nvSpPr>
        <p:spPr>
          <a:xfrm>
            <a:off x="6172200" y="1482717"/>
            <a:ext cx="5181600" cy="4351338"/>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dirty="0">
                <a:latin typeface="Arial" panose="020B0604020202020204" pitchFamily="34" charset="0"/>
                <a:cs typeface="Arial" panose="020B0604020202020204" pitchFamily="34" charset="0"/>
              </a:rPr>
              <a:t>The core 3-4 people decide the way in which they would like to engage other members of the Alliance to shape their action plan e.g. how and who to invite from the wider Alliance to support the task</a:t>
            </a:r>
          </a:p>
          <a:p>
            <a:r>
              <a:rPr lang="en-GB" dirty="0">
                <a:latin typeface="Arial" panose="020B0604020202020204" pitchFamily="34" charset="0"/>
                <a:cs typeface="Arial" panose="020B0604020202020204" pitchFamily="34" charset="0"/>
              </a:rPr>
              <a:t>The core 3-4 people get support from RCBC to reach Alliance members, convene and guide as welcomed</a:t>
            </a:r>
          </a:p>
        </p:txBody>
      </p:sp>
      <p:sp>
        <p:nvSpPr>
          <p:cNvPr id="11" name="Content Placeholder 2">
            <a:extLst>
              <a:ext uri="{FF2B5EF4-FFF2-40B4-BE49-F238E27FC236}">
                <a16:creationId xmlns:a16="http://schemas.microsoft.com/office/drawing/2014/main" id="{663C1FCC-93B0-D914-71A1-073C8D8E0C91}"/>
              </a:ext>
            </a:extLst>
          </p:cNvPr>
          <p:cNvSpPr>
            <a:spLocks noGrp="1"/>
          </p:cNvSpPr>
          <p:nvPr>
            <p:ph sz="half" idx="1"/>
          </p:nvPr>
        </p:nvSpPr>
        <p:spPr>
          <a:xfrm>
            <a:off x="838200" y="1482717"/>
            <a:ext cx="5181600" cy="4351338"/>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dirty="0">
                <a:latin typeface="Arial" panose="020B0604020202020204" pitchFamily="34" charset="0"/>
                <a:cs typeface="Arial" panose="020B0604020202020204" pitchFamily="34" charset="0"/>
              </a:rPr>
              <a:t>The core of 3-4 people take responsibility for developing a prioritised action plan (for their theme) </a:t>
            </a:r>
          </a:p>
          <a:p>
            <a:r>
              <a:rPr lang="en-GB" dirty="0">
                <a:latin typeface="Arial" panose="020B0604020202020204" pitchFamily="34" charset="0"/>
                <a:cs typeface="Arial" panose="020B0604020202020204" pitchFamily="34" charset="0"/>
              </a:rPr>
              <a:t>They will shape their action plan with other willing members of the wider Alliance</a:t>
            </a:r>
          </a:p>
          <a:p>
            <a:r>
              <a:rPr lang="en-GB" dirty="0">
                <a:latin typeface="Arial" panose="020B0604020202020204" pitchFamily="34" charset="0"/>
                <a:cs typeface="Arial" panose="020B0604020202020204" pitchFamily="34" charset="0"/>
              </a:rPr>
              <a:t>The prioritised actions will align with at least one of the 5 strategic pillars of the new Framework for Positive Action on Attendance</a:t>
            </a:r>
          </a:p>
          <a:p>
            <a:endParaRPr lang="en-GB" dirty="0"/>
          </a:p>
          <a:p>
            <a:endParaRPr lang="en-GB" dirty="0"/>
          </a:p>
        </p:txBody>
      </p:sp>
      <p:sp>
        <p:nvSpPr>
          <p:cNvPr id="2" name="Title 1">
            <a:extLst>
              <a:ext uri="{FF2B5EF4-FFF2-40B4-BE49-F238E27FC236}">
                <a16:creationId xmlns:a16="http://schemas.microsoft.com/office/drawing/2014/main" id="{A85D10DD-9FCE-1EF5-B55C-0C5AA4EF93D5}"/>
              </a:ext>
            </a:extLst>
          </p:cNvPr>
          <p:cNvSpPr>
            <a:spLocks noGrp="1"/>
          </p:cNvSpPr>
          <p:nvPr>
            <p:ph type="title"/>
          </p:nvPr>
        </p:nvSpPr>
        <p:spPr>
          <a:xfrm>
            <a:off x="838200" y="50799"/>
            <a:ext cx="10515600" cy="1325563"/>
          </a:xfrm>
        </p:spPr>
        <p:style>
          <a:lnRef idx="2">
            <a:schemeClr val="accent5"/>
          </a:lnRef>
          <a:fillRef idx="1">
            <a:schemeClr val="lt1"/>
          </a:fillRef>
          <a:effectRef idx="0">
            <a:schemeClr val="accent5"/>
          </a:effectRef>
          <a:fontRef idx="minor">
            <a:schemeClr val="dk1"/>
          </a:fontRef>
        </p:style>
        <p:txBody>
          <a:bodyPr/>
          <a:lstStyle/>
          <a:p>
            <a:r>
              <a:rPr lang="en-GB" dirty="0"/>
              <a:t>Action Groups: purpose and way forward</a:t>
            </a:r>
          </a:p>
        </p:txBody>
      </p:sp>
      <p:pic>
        <p:nvPicPr>
          <p:cNvPr id="5" name="Picture 4" descr="A black background with purple text&#10;&#10;Description automatically generated">
            <a:extLst>
              <a:ext uri="{FF2B5EF4-FFF2-40B4-BE49-F238E27FC236}">
                <a16:creationId xmlns:a16="http://schemas.microsoft.com/office/drawing/2014/main" id="{F097A174-6AAD-51A6-42A7-BDF4A26DFD0A}"/>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6" name="Picture 5" descr="!R&amp;C">
            <a:extLst>
              <a:ext uri="{FF2B5EF4-FFF2-40B4-BE49-F238E27FC236}">
                <a16:creationId xmlns:a16="http://schemas.microsoft.com/office/drawing/2014/main" id="{613CC7DA-7FF4-9F4E-83D1-5E2306BDB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36EF73A-92A0-8CF6-D51A-01F9902AF8FF}"/>
              </a:ext>
            </a:extLst>
          </p:cNvPr>
          <p:cNvSpPr>
            <a:spLocks noGrp="1"/>
          </p:cNvSpPr>
          <p:nvPr>
            <p:ph sz="half" idx="1"/>
          </p:nvPr>
        </p:nvSpPr>
        <p:spPr>
          <a:xfrm>
            <a:off x="838200" y="1554158"/>
            <a:ext cx="5181600" cy="4351338"/>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r>
              <a:rPr lang="en-GB" dirty="0">
                <a:latin typeface="Arial" panose="020B0604020202020204" pitchFamily="34" charset="0"/>
                <a:cs typeface="Arial" panose="020B0604020202020204" pitchFamily="34" charset="0"/>
              </a:rPr>
              <a:t>Action planning process takes place between June and October 2025.</a:t>
            </a:r>
          </a:p>
          <a:p>
            <a:r>
              <a:rPr lang="en-GB" dirty="0">
                <a:latin typeface="Arial" panose="020B0604020202020204" pitchFamily="34" charset="0"/>
                <a:cs typeface="Arial" panose="020B0604020202020204" pitchFamily="34" charset="0"/>
              </a:rPr>
              <a:t>Meetings, action plan templates &amp; simple guidance can be facilitated online with support from RCBC as welcomed.</a:t>
            </a:r>
          </a:p>
          <a:p>
            <a:r>
              <a:rPr lang="en-GB" dirty="0">
                <a:latin typeface="Arial" panose="020B0604020202020204" pitchFamily="34" charset="0"/>
                <a:cs typeface="Arial" panose="020B0604020202020204" pitchFamily="34" charset="0"/>
              </a:rPr>
              <a:t>At least one online action planning session per group to be facilitated by the end of September (but more if the momentum is there</a:t>
            </a:r>
            <a:r>
              <a:rPr lang="en-GB" dirty="0"/>
              <a:t>).</a:t>
            </a:r>
          </a:p>
          <a:p>
            <a:endParaRPr lang="en-GB" dirty="0"/>
          </a:p>
          <a:p>
            <a:endParaRPr lang="en-GB" dirty="0"/>
          </a:p>
          <a:p>
            <a:endParaRPr lang="en-GB" dirty="0"/>
          </a:p>
          <a:p>
            <a:endParaRPr lang="en-GB" dirty="0"/>
          </a:p>
        </p:txBody>
      </p:sp>
      <p:sp>
        <p:nvSpPr>
          <p:cNvPr id="12" name="Content Placeholder 3">
            <a:extLst>
              <a:ext uri="{FF2B5EF4-FFF2-40B4-BE49-F238E27FC236}">
                <a16:creationId xmlns:a16="http://schemas.microsoft.com/office/drawing/2014/main" id="{2DD1F183-6329-FA62-94D0-73A609473DAE}"/>
              </a:ext>
            </a:extLst>
          </p:cNvPr>
          <p:cNvSpPr>
            <a:spLocks noGrp="1"/>
          </p:cNvSpPr>
          <p:nvPr>
            <p:ph sz="half" idx="2"/>
          </p:nvPr>
        </p:nvSpPr>
        <p:spPr>
          <a:xfrm>
            <a:off x="6172200" y="1554158"/>
            <a:ext cx="5181600" cy="4351338"/>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r>
              <a:rPr lang="en-GB" dirty="0">
                <a:latin typeface="Arial" panose="020B0604020202020204" pitchFamily="34" charset="0"/>
                <a:cs typeface="Arial" panose="020B0604020202020204" pitchFamily="34" charset="0"/>
              </a:rPr>
              <a:t>The Co-Leadership Group (people attending today) reconvene again in mid-October for a dedicated half-day action planning session with their other Action Group ‘members’ or contributors (Inspire to Learn).</a:t>
            </a:r>
          </a:p>
          <a:p>
            <a:r>
              <a:rPr lang="en-GB" dirty="0">
                <a:latin typeface="Arial" panose="020B0604020202020204" pitchFamily="34" charset="0"/>
                <a:cs typeface="Arial" panose="020B0604020202020204" pitchFamily="34" charset="0"/>
              </a:rPr>
              <a:t>Action plans collated into one document of prioritised actions in November.</a:t>
            </a:r>
          </a:p>
          <a:p>
            <a:r>
              <a:rPr lang="en-GB" dirty="0">
                <a:latin typeface="Arial" panose="020B0604020202020204" pitchFamily="34" charset="0"/>
                <a:cs typeface="Arial" panose="020B0604020202020204" pitchFamily="34" charset="0"/>
              </a:rPr>
              <a:t>Co-leaders agree to present action plan priorities at a December in-person event for the whole Alliance.</a:t>
            </a:r>
          </a:p>
          <a:p>
            <a:endParaRPr lang="en-GB" dirty="0"/>
          </a:p>
        </p:txBody>
      </p:sp>
      <p:sp>
        <p:nvSpPr>
          <p:cNvPr id="2" name="Title 1">
            <a:extLst>
              <a:ext uri="{FF2B5EF4-FFF2-40B4-BE49-F238E27FC236}">
                <a16:creationId xmlns:a16="http://schemas.microsoft.com/office/drawing/2014/main" id="{D665C338-9200-3335-AD09-1E093739B6F9}"/>
              </a:ext>
            </a:extLst>
          </p:cNvPr>
          <p:cNvSpPr>
            <a:spLocks noGrp="1"/>
          </p:cNvSpPr>
          <p:nvPr>
            <p:ph type="title"/>
          </p:nvPr>
        </p:nvSpPr>
        <p:spPr>
          <a:xfrm>
            <a:off x="838200" y="161928"/>
            <a:ext cx="10515600" cy="1325563"/>
          </a:xfrm>
        </p:spPr>
        <p:style>
          <a:lnRef idx="2">
            <a:schemeClr val="accent5"/>
          </a:lnRef>
          <a:fillRef idx="1">
            <a:schemeClr val="lt1"/>
          </a:fillRef>
          <a:effectRef idx="0">
            <a:schemeClr val="accent5"/>
          </a:effectRef>
          <a:fontRef idx="minor">
            <a:schemeClr val="dk1"/>
          </a:fontRef>
        </p:style>
        <p:txBody>
          <a:bodyPr/>
          <a:lstStyle/>
          <a:p>
            <a:r>
              <a:rPr lang="en-GB" dirty="0"/>
              <a:t>Suggested milestones</a:t>
            </a:r>
          </a:p>
        </p:txBody>
      </p:sp>
      <p:pic>
        <p:nvPicPr>
          <p:cNvPr id="5" name="Picture 4" descr="A black background with purple text&#10;&#10;Description automatically generated">
            <a:extLst>
              <a:ext uri="{FF2B5EF4-FFF2-40B4-BE49-F238E27FC236}">
                <a16:creationId xmlns:a16="http://schemas.microsoft.com/office/drawing/2014/main" id="{F11B3D90-0159-4376-C7A9-971FF71378C0}"/>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6" name="Picture 5" descr="!R&amp;C">
            <a:extLst>
              <a:ext uri="{FF2B5EF4-FFF2-40B4-BE49-F238E27FC236}">
                <a16:creationId xmlns:a16="http://schemas.microsoft.com/office/drawing/2014/main" id="{4763E542-1A93-499B-E94A-D2A9401A7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71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E5845-4AD3-4861-1456-962239031F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780B9-2ED3-A21B-ECCC-1C8FA3A38B40}"/>
              </a:ext>
            </a:extLst>
          </p:cNvPr>
          <p:cNvSpPr>
            <a:spLocks noGrp="1"/>
          </p:cNvSpPr>
          <p:nvPr>
            <p:ph type="title"/>
          </p:nvPr>
        </p:nvSpPr>
        <p:spPr>
          <a:xfrm>
            <a:off x="1383564" y="348865"/>
            <a:ext cx="9718111" cy="1576446"/>
          </a:xfrm>
        </p:spPr>
        <p:txBody>
          <a:bodyPr anchor="ctr">
            <a:normAutofit/>
          </a:bodyPr>
          <a:lstStyle/>
          <a:p>
            <a:r>
              <a:rPr lang="en-GB" sz="4000" dirty="0">
                <a:solidFill>
                  <a:srgbClr val="FFFFFF"/>
                </a:solidFill>
              </a:rPr>
              <a:t>Group discussion</a:t>
            </a:r>
          </a:p>
        </p:txBody>
      </p:sp>
      <p:graphicFrame>
        <p:nvGraphicFramePr>
          <p:cNvPr id="5" name="Content Placeholder 2">
            <a:extLst>
              <a:ext uri="{FF2B5EF4-FFF2-40B4-BE49-F238E27FC236}">
                <a16:creationId xmlns:a16="http://schemas.microsoft.com/office/drawing/2014/main" id="{DD5AD43E-6899-B740-3AD3-91AD5B7B828E}"/>
              </a:ext>
            </a:extLst>
          </p:cNvPr>
          <p:cNvGraphicFramePr>
            <a:graphicFrameLocks noGrp="1"/>
          </p:cNvGraphicFramePr>
          <p:nvPr>
            <p:ph idx="1"/>
            <p:extLst>
              <p:ext uri="{D42A27DB-BD31-4B8C-83A1-F6EECF244321}">
                <p14:modId xmlns:p14="http://schemas.microsoft.com/office/powerpoint/2010/main" val="1633220797"/>
              </p:ext>
            </p:extLst>
          </p:nvPr>
        </p:nvGraphicFramePr>
        <p:xfrm>
          <a:off x="644056" y="1914014"/>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3">
            <a:extLst>
              <a:ext uri="{FF2B5EF4-FFF2-40B4-BE49-F238E27FC236}">
                <a16:creationId xmlns:a16="http://schemas.microsoft.com/office/drawing/2014/main" id="{A7C4740B-8BA6-09E1-F380-86482B8661B6}"/>
              </a:ext>
            </a:extLst>
          </p:cNvPr>
          <p:cNvSpPr txBox="1">
            <a:spLocks/>
          </p:cNvSpPr>
          <p:nvPr/>
        </p:nvSpPr>
        <p:spPr>
          <a:xfrm>
            <a:off x="838200" y="365125"/>
            <a:ext cx="10515600" cy="1325563"/>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t>Items 2 &amp; 3 Co-leadership approach, Action Groups and Action Plans</a:t>
            </a:r>
          </a:p>
        </p:txBody>
      </p:sp>
      <p:pic>
        <p:nvPicPr>
          <p:cNvPr id="4" name="Picture 3" descr="A black background with purple text&#10;&#10;Description automatically generated">
            <a:extLst>
              <a:ext uri="{FF2B5EF4-FFF2-40B4-BE49-F238E27FC236}">
                <a16:creationId xmlns:a16="http://schemas.microsoft.com/office/drawing/2014/main" id="{E95EC83C-E40A-EB80-857B-584705666C4A}"/>
              </a:ext>
            </a:extLst>
          </p:cNvPr>
          <p:cNvPicPr>
            <a:picLocks noChangeAspect="1"/>
          </p:cNvPicPr>
          <p:nvPr/>
        </p:nvPicPr>
        <p:blipFill rotWithShape="1">
          <a:blip r:embed="rId8">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6" name="Picture 5" descr="!R&amp;C">
            <a:extLst>
              <a:ext uri="{FF2B5EF4-FFF2-40B4-BE49-F238E27FC236}">
                <a16:creationId xmlns:a16="http://schemas.microsoft.com/office/drawing/2014/main" id="{64824960-E2E0-A8AB-4E54-A48F446B63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198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3CC0-7CDD-CB47-A6D4-3C3CBD5D9B80}"/>
              </a:ext>
            </a:extLst>
          </p:cNvPr>
          <p:cNvSpPr>
            <a:spLocks noGrp="1"/>
          </p:cNvSpPr>
          <p:nvPr>
            <p:ph type="title"/>
          </p:nvPr>
        </p:nvSpPr>
        <p:spPr>
          <a:xfrm>
            <a:off x="6892119" y="891540"/>
            <a:ext cx="4589493" cy="1578308"/>
          </a:xfrm>
        </p:spPr>
        <p:txBody>
          <a:bodyPr>
            <a:normAutofit/>
          </a:bodyPr>
          <a:lstStyle/>
          <a:p>
            <a:r>
              <a:rPr lang="en-GB" sz="3200" dirty="0"/>
              <a:t>10-minute comfort break!</a:t>
            </a:r>
          </a:p>
        </p:txBody>
      </p:sp>
      <p:pic>
        <p:nvPicPr>
          <p:cNvPr id="5" name="Picture 4" descr="Hot drink on table">
            <a:extLst>
              <a:ext uri="{FF2B5EF4-FFF2-40B4-BE49-F238E27FC236}">
                <a16:creationId xmlns:a16="http://schemas.microsoft.com/office/drawing/2014/main" id="{38103C56-7BE7-D34A-3D78-0201ED09D69B}"/>
              </a:ext>
            </a:extLst>
          </p:cNvPr>
          <p:cNvPicPr>
            <a:picLocks noChangeAspect="1"/>
          </p:cNvPicPr>
          <p:nvPr/>
        </p:nvPicPr>
        <p:blipFill>
          <a:blip r:embed="rId3"/>
          <a:srcRect l="16104" r="7179" b="-1"/>
          <a:stretch>
            <a:fillRect/>
          </a:stretch>
        </p:blipFill>
        <p:spPr>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pic>
        <p:nvPicPr>
          <p:cNvPr id="4" name="Picture 3" descr="A black background with purple text&#10;&#10;Description automatically generated">
            <a:extLst>
              <a:ext uri="{FF2B5EF4-FFF2-40B4-BE49-F238E27FC236}">
                <a16:creationId xmlns:a16="http://schemas.microsoft.com/office/drawing/2014/main" id="{8C0DDE69-0AF4-7E4C-030D-7032A2E21C04}"/>
              </a:ext>
            </a:extLst>
          </p:cNvPr>
          <p:cNvPicPr>
            <a:picLocks noChangeAspect="1"/>
          </p:cNvPicPr>
          <p:nvPr/>
        </p:nvPicPr>
        <p:blipFill rotWithShape="1">
          <a:blip r:embed="rId4">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6" name="Picture 5" descr="!R&amp;C">
            <a:extLst>
              <a:ext uri="{FF2B5EF4-FFF2-40B4-BE49-F238E27FC236}">
                <a16:creationId xmlns:a16="http://schemas.microsoft.com/office/drawing/2014/main" id="{549CA9E8-7C75-609C-5C53-E258E4C370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19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DCC4D-D1B2-3E83-DF19-F844E74A0C29}"/>
            </a:ext>
          </a:extLst>
        </p:cNvPr>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31986F2B-622F-1201-302C-C306DA7B0E5A}"/>
              </a:ext>
            </a:extLst>
          </p:cNvPr>
          <p:cNvGraphicFramePr>
            <a:graphicFrameLocks noGrp="1"/>
          </p:cNvGraphicFramePr>
          <p:nvPr>
            <p:ph idx="1"/>
            <p:extLst>
              <p:ext uri="{D42A27DB-BD31-4B8C-83A1-F6EECF244321}">
                <p14:modId xmlns:p14="http://schemas.microsoft.com/office/powerpoint/2010/main" val="3194739507"/>
              </p:ext>
            </p:extLst>
          </p:nvPr>
        </p:nvGraphicFramePr>
        <p:xfrm>
          <a:off x="904602" y="2315554"/>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ack background with purple text&#10;&#10;Description automatically generated">
            <a:extLst>
              <a:ext uri="{FF2B5EF4-FFF2-40B4-BE49-F238E27FC236}">
                <a16:creationId xmlns:a16="http://schemas.microsoft.com/office/drawing/2014/main" id="{7D47EF2E-6F88-220D-6E36-CE2E7F6B1B7D}"/>
              </a:ext>
            </a:extLst>
          </p:cNvPr>
          <p:cNvPicPr>
            <a:picLocks noChangeAspect="1"/>
          </p:cNvPicPr>
          <p:nvPr/>
        </p:nvPicPr>
        <p:blipFill rotWithShape="1">
          <a:blip r:embed="rId8">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3" name="Picture 2" descr="!R&amp;C">
            <a:extLst>
              <a:ext uri="{FF2B5EF4-FFF2-40B4-BE49-F238E27FC236}">
                <a16:creationId xmlns:a16="http://schemas.microsoft.com/office/drawing/2014/main" id="{7D4A9311-8F07-0A45-47BC-2F79D2C87F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a:extLst>
              <a:ext uri="{FF2B5EF4-FFF2-40B4-BE49-F238E27FC236}">
                <a16:creationId xmlns:a16="http://schemas.microsoft.com/office/drawing/2014/main" id="{9A36CD8D-CAEF-2BEF-BDFA-37FAF516239C}"/>
              </a:ext>
            </a:extLst>
          </p:cNvPr>
          <p:cNvSpPr>
            <a:spLocks noGrp="1"/>
          </p:cNvSpPr>
          <p:nvPr>
            <p:ph type="title"/>
          </p:nvPr>
        </p:nvSpPr>
        <p:spPr>
          <a:xfrm>
            <a:off x="1043631" y="281256"/>
            <a:ext cx="10173010" cy="1554480"/>
          </a:xfrm>
        </p:spPr>
        <p:txBody>
          <a:bodyPr anchor="ctr">
            <a:normAutofit/>
          </a:bodyPr>
          <a:lstStyle/>
          <a:p>
            <a:r>
              <a:rPr lang="en-GB" sz="4800" dirty="0"/>
              <a:t>Making Attendance Everyone’s Business</a:t>
            </a:r>
            <a:br>
              <a:rPr lang="en-GB" sz="4800" dirty="0"/>
            </a:br>
            <a:r>
              <a:rPr lang="en-GB" sz="4800" dirty="0"/>
              <a:t>Co-Leadership Session: Items 4 &amp; 5</a:t>
            </a:r>
          </a:p>
        </p:txBody>
      </p:sp>
    </p:spTree>
    <p:extLst>
      <p:ext uri="{BB962C8B-B14F-4D97-AF65-F5344CB8AC3E}">
        <p14:creationId xmlns:p14="http://schemas.microsoft.com/office/powerpoint/2010/main" val="2427869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erson writing on a notepad">
            <a:extLst>
              <a:ext uri="{FF2B5EF4-FFF2-40B4-BE49-F238E27FC236}">
                <a16:creationId xmlns:a16="http://schemas.microsoft.com/office/drawing/2014/main" id="{EE3F0B41-45B4-9B62-029B-41776C9A7FBC}"/>
              </a:ext>
            </a:extLst>
          </p:cNvPr>
          <p:cNvPicPr>
            <a:picLocks noChangeAspect="1"/>
          </p:cNvPicPr>
          <p:nvPr/>
        </p:nvPicPr>
        <p:blipFill>
          <a:blip r:embed="rId3"/>
          <a:srcRect t="7234" b="3273"/>
          <a:stretch>
            <a:fillRect/>
          </a:stretch>
        </p:blipFill>
        <p:spPr>
          <a:xfrm>
            <a:off x="1" y="10"/>
            <a:ext cx="9669642" cy="6857990"/>
          </a:xfrm>
          <a:prstGeom prst="rect">
            <a:avLst/>
          </a:prstGeom>
        </p:spPr>
      </p:pic>
      <p:pic>
        <p:nvPicPr>
          <p:cNvPr id="5" name="Picture 4" descr="!R&amp;C">
            <a:extLst>
              <a:ext uri="{FF2B5EF4-FFF2-40B4-BE49-F238E27FC236}">
                <a16:creationId xmlns:a16="http://schemas.microsoft.com/office/drawing/2014/main" id="{E3D81B55-23A2-2B70-04DF-0266411D54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DA05DFD-B11C-C2E8-8C7B-E01F212DD31F}"/>
              </a:ext>
            </a:extLst>
          </p:cNvPr>
          <p:cNvSpPr/>
          <p:nvPr/>
        </p:nvSpPr>
        <p:spPr>
          <a:xfrm>
            <a:off x="7001902" y="0"/>
            <a:ext cx="4243388" cy="6857990"/>
          </a:xfrm>
          <a:prstGeom prst="rect">
            <a:avLst/>
          </a:prstGeom>
          <a:gradFill>
            <a:gsLst>
              <a:gs pos="0">
                <a:schemeClr val="bg1">
                  <a:alpha val="0"/>
                </a:schemeClr>
              </a:gs>
              <a:gs pos="26000">
                <a:srgbClr val="FFFFFF">
                  <a:alpha val="86000"/>
                </a:srgbClr>
              </a:gs>
              <a:gs pos="57000">
                <a:srgbClr val="FFFFFF"/>
              </a:gs>
              <a:gs pos="100000">
                <a:schemeClr val="bg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FBE4C41-AEEE-C938-1503-14DE8C706390}"/>
              </a:ext>
            </a:extLst>
          </p:cNvPr>
          <p:cNvSpPr>
            <a:spLocks noGrp="1"/>
          </p:cNvSpPr>
          <p:nvPr>
            <p:ph type="title"/>
          </p:nvPr>
        </p:nvSpPr>
        <p:spPr>
          <a:xfrm>
            <a:off x="7531610" y="498252"/>
            <a:ext cx="3822189" cy="1121132"/>
          </a:xfrm>
          <a:noFill/>
        </p:spPr>
        <p:txBody>
          <a:bodyPr>
            <a:normAutofit/>
          </a:bodyPr>
          <a:lstStyle/>
          <a:p>
            <a:r>
              <a:rPr lang="en-GB" sz="4000" dirty="0"/>
              <a:t>Action Planning</a:t>
            </a:r>
          </a:p>
        </p:txBody>
      </p:sp>
      <p:sp>
        <p:nvSpPr>
          <p:cNvPr id="3" name="Content Placeholder 2">
            <a:extLst>
              <a:ext uri="{FF2B5EF4-FFF2-40B4-BE49-F238E27FC236}">
                <a16:creationId xmlns:a16="http://schemas.microsoft.com/office/drawing/2014/main" id="{1017260D-C30D-C551-493F-BC08D7D7608F}"/>
              </a:ext>
            </a:extLst>
          </p:cNvPr>
          <p:cNvSpPr>
            <a:spLocks noGrp="1"/>
          </p:cNvSpPr>
          <p:nvPr>
            <p:ph idx="1"/>
          </p:nvPr>
        </p:nvSpPr>
        <p:spPr>
          <a:xfrm>
            <a:off x="7531610" y="1888337"/>
            <a:ext cx="3822189" cy="5201591"/>
          </a:xfrm>
          <a:noFill/>
        </p:spPr>
        <p:txBody>
          <a:bodyPr>
            <a:normAutofit/>
          </a:bodyPr>
          <a:lstStyle/>
          <a:p>
            <a:pPr marL="0" indent="0">
              <a:buNone/>
            </a:pPr>
            <a:r>
              <a:rPr lang="en-GB" sz="2000" dirty="0">
                <a:latin typeface="Arial" panose="020B0604020202020204" pitchFamily="34" charset="0"/>
                <a:cs typeface="Arial" panose="020B0604020202020204" pitchFamily="34" charset="0"/>
              </a:rPr>
              <a:t>Quick discussion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Who here has been responsible for or had experience of putting an action plan together?</a:t>
            </a:r>
          </a:p>
          <a:p>
            <a:r>
              <a:rPr lang="en-GB" sz="2000" dirty="0">
                <a:latin typeface="Arial" panose="020B0604020202020204" pitchFamily="34" charset="0"/>
                <a:cs typeface="Arial" panose="020B0604020202020204" pitchFamily="34" charset="0"/>
              </a:rPr>
              <a:t>What worked well?</a:t>
            </a:r>
          </a:p>
          <a:p>
            <a:r>
              <a:rPr lang="en-GB" sz="2000" dirty="0">
                <a:latin typeface="Arial" panose="020B0604020202020204" pitchFamily="34" charset="0"/>
                <a:cs typeface="Arial" panose="020B0604020202020204" pitchFamily="34" charset="0"/>
              </a:rPr>
              <a:t>Any cautionary tales?</a:t>
            </a:r>
          </a:p>
        </p:txBody>
      </p:sp>
      <p:pic>
        <p:nvPicPr>
          <p:cNvPr id="4" name="Picture 3" descr="A black background with purple text&#10;&#10;Description automatically generated">
            <a:extLst>
              <a:ext uri="{FF2B5EF4-FFF2-40B4-BE49-F238E27FC236}">
                <a16:creationId xmlns:a16="http://schemas.microsoft.com/office/drawing/2014/main" id="{8440071C-E682-E859-C126-5A58C8A3A2B2}"/>
              </a:ext>
            </a:extLst>
          </p:cNvPr>
          <p:cNvPicPr>
            <a:picLocks noChangeAspect="1"/>
          </p:cNvPicPr>
          <p:nvPr/>
        </p:nvPicPr>
        <p:blipFill rotWithShape="1">
          <a:blip r:embed="rId5">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spTree>
    <p:extLst>
      <p:ext uri="{BB962C8B-B14F-4D97-AF65-F5344CB8AC3E}">
        <p14:creationId xmlns:p14="http://schemas.microsoft.com/office/powerpoint/2010/main" val="384997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BC3C-85BC-748E-8240-AEB578C4D485}"/>
              </a:ext>
            </a:extLst>
          </p:cNvPr>
          <p:cNvSpPr>
            <a:spLocks noGrp="1"/>
          </p:cNvSpPr>
          <p:nvPr>
            <p:ph type="title"/>
          </p:nvPr>
        </p:nvSpPr>
        <p:spPr>
          <a:xfrm>
            <a:off x="6803409" y="250722"/>
            <a:ext cx="4156512" cy="1708244"/>
          </a:xfrm>
        </p:spPr>
        <p:txBody>
          <a:bodyPr anchor="ctr">
            <a:normAutofit/>
          </a:bodyPr>
          <a:lstStyle/>
          <a:p>
            <a:r>
              <a:rPr lang="en-GB" sz="4000" dirty="0">
                <a:latin typeface="Arial" panose="020B0604020202020204" pitchFamily="34" charset="0"/>
                <a:cs typeface="Arial" panose="020B0604020202020204" pitchFamily="34" charset="0"/>
              </a:rPr>
              <a:t>Getting from here to December</a:t>
            </a:r>
          </a:p>
        </p:txBody>
      </p:sp>
      <p:pic>
        <p:nvPicPr>
          <p:cNvPr id="15" name="Picture 14" descr="School supplies in a box">
            <a:extLst>
              <a:ext uri="{FF2B5EF4-FFF2-40B4-BE49-F238E27FC236}">
                <a16:creationId xmlns:a16="http://schemas.microsoft.com/office/drawing/2014/main" id="{5143DDB4-A5A8-E14C-FB61-C4C37D7E65FA}"/>
              </a:ext>
            </a:extLst>
          </p:cNvPr>
          <p:cNvPicPr>
            <a:picLocks noChangeAspect="1"/>
          </p:cNvPicPr>
          <p:nvPr/>
        </p:nvPicPr>
        <p:blipFill>
          <a:blip r:embed="rId3"/>
          <a:srcRect l="17638" r="23251"/>
          <a:stretch>
            <a:fillRect/>
          </a:stretch>
        </p:blipFill>
        <p:spPr>
          <a:xfrm>
            <a:off x="-1" y="-2"/>
            <a:ext cx="6096001" cy="6858002"/>
          </a:xfrm>
          <a:prstGeom prst="rect">
            <a:avLst/>
          </a:prstGeom>
        </p:spPr>
      </p:pic>
      <p:sp>
        <p:nvSpPr>
          <p:cNvPr id="16" name="Content Placeholder 2">
            <a:extLst>
              <a:ext uri="{FF2B5EF4-FFF2-40B4-BE49-F238E27FC236}">
                <a16:creationId xmlns:a16="http://schemas.microsoft.com/office/drawing/2014/main" id="{1ACD53CC-E1DA-1074-1CC6-3AB2DAB6329F}"/>
              </a:ext>
            </a:extLst>
          </p:cNvPr>
          <p:cNvSpPr>
            <a:spLocks noGrp="1"/>
          </p:cNvSpPr>
          <p:nvPr>
            <p:ph idx="1"/>
          </p:nvPr>
        </p:nvSpPr>
        <p:spPr>
          <a:xfrm>
            <a:off x="6803409" y="1840979"/>
            <a:ext cx="4156512" cy="3769835"/>
          </a:xfrm>
        </p:spPr>
        <p:txBody>
          <a:bodyPr anchor="ctr">
            <a:normAutofit/>
          </a:bodyPr>
          <a:lstStyle/>
          <a:p>
            <a:pPr marL="0" indent="0">
              <a:buNone/>
            </a:pPr>
            <a:r>
              <a:rPr lang="en-GB" sz="1900" dirty="0">
                <a:latin typeface="Arial" panose="020B0604020202020204" pitchFamily="34" charset="0"/>
                <a:cs typeface="Arial" panose="020B0604020202020204" pitchFamily="34" charset="0"/>
              </a:rPr>
              <a:t>Today we will:</a:t>
            </a:r>
          </a:p>
          <a:p>
            <a:endParaRPr lang="en-GB" sz="1900" dirty="0">
              <a:latin typeface="Arial" panose="020B0604020202020204" pitchFamily="34" charset="0"/>
              <a:cs typeface="Arial" panose="020B0604020202020204" pitchFamily="34" charset="0"/>
            </a:endParaRPr>
          </a:p>
          <a:p>
            <a:r>
              <a:rPr lang="en-GB" sz="1900" dirty="0">
                <a:latin typeface="Arial" panose="020B0604020202020204" pitchFamily="34" charset="0"/>
                <a:cs typeface="Arial" panose="020B0604020202020204" pitchFamily="34" charset="0"/>
              </a:rPr>
              <a:t>Get familiar with the relevant documentation.</a:t>
            </a:r>
          </a:p>
          <a:p>
            <a:r>
              <a:rPr lang="en-GB" sz="1900" dirty="0">
                <a:latin typeface="Arial" panose="020B0604020202020204" pitchFamily="34" charset="0"/>
                <a:cs typeface="Arial" panose="020B0604020202020204" pitchFamily="34" charset="0"/>
              </a:rPr>
              <a:t>Use a couple of action planning tools.</a:t>
            </a:r>
          </a:p>
          <a:p>
            <a:r>
              <a:rPr lang="en-GB" sz="1900" dirty="0">
                <a:latin typeface="Arial" panose="020B0604020202020204" pitchFamily="34" charset="0"/>
                <a:cs typeface="Arial" panose="020B0604020202020204" pitchFamily="34" charset="0"/>
              </a:rPr>
              <a:t>Seek to prioritise 3 actions for your solutions theme.</a:t>
            </a:r>
          </a:p>
          <a:p>
            <a:endParaRPr lang="en-GB" sz="1900"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rPr>
              <a:t>What we don’t do today is populate a full action plan!!!!</a:t>
            </a:r>
          </a:p>
        </p:txBody>
      </p:sp>
      <p:pic>
        <p:nvPicPr>
          <p:cNvPr id="3" name="Picture 2" descr="A black background with purple text&#10;&#10;Description automatically generated">
            <a:extLst>
              <a:ext uri="{FF2B5EF4-FFF2-40B4-BE49-F238E27FC236}">
                <a16:creationId xmlns:a16="http://schemas.microsoft.com/office/drawing/2014/main" id="{F5C67914-9307-7380-D5A6-FAF8C6A3FECB}"/>
              </a:ext>
            </a:extLst>
          </p:cNvPr>
          <p:cNvPicPr>
            <a:picLocks noChangeAspect="1"/>
          </p:cNvPicPr>
          <p:nvPr/>
        </p:nvPicPr>
        <p:blipFill rotWithShape="1">
          <a:blip r:embed="rId4">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4" name="Picture 3" descr="!R&amp;C">
            <a:extLst>
              <a:ext uri="{FF2B5EF4-FFF2-40B4-BE49-F238E27FC236}">
                <a16:creationId xmlns:a16="http://schemas.microsoft.com/office/drawing/2014/main" id="{2119A90E-FFF8-C075-4CDC-55ECC24D0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45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85C785-6CCC-214B-A527-625F8E72667D}"/>
              </a:ext>
            </a:extLst>
          </p:cNvPr>
          <p:cNvPicPr>
            <a:picLocks noChangeAspect="1"/>
          </p:cNvPicPr>
          <p:nvPr/>
        </p:nvPicPr>
        <p:blipFill>
          <a:blip r:embed="rId3">
            <a:duotone>
              <a:schemeClr val="bg2">
                <a:shade val="45000"/>
                <a:satMod val="135000"/>
              </a:schemeClr>
              <a:prstClr val="white"/>
            </a:duotone>
            <a:alphaModFix amt="46000"/>
            <a:extLst>
              <a:ext uri="{BEBA8EAE-BF5A-486C-A8C5-ECC9F3942E4B}">
                <a14:imgProps xmlns:a14="http://schemas.microsoft.com/office/drawing/2010/main">
                  <a14:imgLayer r:embed="rId4">
                    <a14:imgEffect>
                      <a14:sharpenSoften amount="50000"/>
                    </a14:imgEffect>
                    <a14:imgEffect>
                      <a14:brightnessContrast bright="50000" contrast="-72000"/>
                    </a14:imgEffect>
                  </a14:imgLayer>
                </a14:imgProps>
              </a:ext>
            </a:extLst>
          </a:blip>
          <a:srcRect t="12499" r="7251" b="9343"/>
          <a:stretch>
            <a:fillRect/>
          </a:stretch>
        </p:blipFill>
        <p:spPr>
          <a:xfrm>
            <a:off x="20" y="10"/>
            <a:ext cx="12191980" cy="6857990"/>
          </a:xfrm>
          <a:prstGeom prst="rect">
            <a:avLst/>
          </a:prstGeom>
          <a:noFill/>
        </p:spPr>
      </p:pic>
      <p:sp>
        <p:nvSpPr>
          <p:cNvPr id="2" name="Title 1">
            <a:extLst>
              <a:ext uri="{FF2B5EF4-FFF2-40B4-BE49-F238E27FC236}">
                <a16:creationId xmlns:a16="http://schemas.microsoft.com/office/drawing/2014/main" id="{7584169B-36B6-DA85-C2A4-460388914485}"/>
              </a:ext>
            </a:extLst>
          </p:cNvPr>
          <p:cNvSpPr>
            <a:spLocks noGrp="1"/>
          </p:cNvSpPr>
          <p:nvPr>
            <p:ph type="title"/>
          </p:nvPr>
        </p:nvSpPr>
        <p:spPr>
          <a:xfrm>
            <a:off x="838200" y="79989"/>
            <a:ext cx="10515600" cy="1325563"/>
          </a:xfrm>
        </p:spPr>
        <p:txBody>
          <a:bodyPr>
            <a:normAutofit/>
          </a:bodyPr>
          <a:lstStyle/>
          <a:p>
            <a:r>
              <a:rPr lang="en-GB" dirty="0">
                <a:latin typeface="Arial" panose="020B0604020202020204" pitchFamily="34" charset="0"/>
                <a:cs typeface="Arial" panose="020B0604020202020204" pitchFamily="34" charset="0"/>
              </a:rPr>
              <a:t>The relevant documentation</a:t>
            </a:r>
          </a:p>
        </p:txBody>
      </p:sp>
      <p:graphicFrame>
        <p:nvGraphicFramePr>
          <p:cNvPr id="5" name="Content Placeholder 2">
            <a:extLst>
              <a:ext uri="{FF2B5EF4-FFF2-40B4-BE49-F238E27FC236}">
                <a16:creationId xmlns:a16="http://schemas.microsoft.com/office/drawing/2014/main" id="{16488564-9742-D8E7-FD42-C4BB3954F2AD}"/>
              </a:ext>
            </a:extLst>
          </p:cNvPr>
          <p:cNvGraphicFramePr>
            <a:graphicFrameLocks noGrp="1"/>
          </p:cNvGraphicFramePr>
          <p:nvPr>
            <p:ph idx="1"/>
            <p:extLst>
              <p:ext uri="{D42A27DB-BD31-4B8C-83A1-F6EECF244321}">
                <p14:modId xmlns:p14="http://schemas.microsoft.com/office/powerpoint/2010/main" val="2401745595"/>
              </p:ext>
            </p:extLst>
          </p:nvPr>
        </p:nvGraphicFramePr>
        <p:xfrm>
          <a:off x="838200" y="1245520"/>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A black background with purple text&#10;&#10;Description automatically generated">
            <a:extLst>
              <a:ext uri="{FF2B5EF4-FFF2-40B4-BE49-F238E27FC236}">
                <a16:creationId xmlns:a16="http://schemas.microsoft.com/office/drawing/2014/main" id="{FFDD9521-8245-F601-99C7-5AE313F4E647}"/>
              </a:ext>
            </a:extLst>
          </p:cNvPr>
          <p:cNvPicPr>
            <a:picLocks noChangeAspect="1"/>
          </p:cNvPicPr>
          <p:nvPr/>
        </p:nvPicPr>
        <p:blipFill rotWithShape="1">
          <a:blip r:embed="rId10">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4" name="Picture 3" descr="!R&amp;C">
            <a:extLst>
              <a:ext uri="{FF2B5EF4-FFF2-40B4-BE49-F238E27FC236}">
                <a16:creationId xmlns:a16="http://schemas.microsoft.com/office/drawing/2014/main" id="{EEEC0CD9-1CD6-811B-C2DC-1B87AD2A87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021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1A8F-7772-4D9D-C3DC-285345A77A1C}"/>
              </a:ext>
            </a:extLst>
          </p:cNvPr>
          <p:cNvSpPr>
            <a:spLocks noGrp="1"/>
          </p:cNvSpPr>
          <p:nvPr>
            <p:ph type="title"/>
          </p:nvPr>
        </p:nvSpPr>
        <p:spPr>
          <a:xfrm>
            <a:off x="0" y="-1"/>
            <a:ext cx="11144249" cy="1400175"/>
          </a:xfrm>
          <a:solidFill>
            <a:schemeClr val="tx1"/>
          </a:solidFill>
        </p:spPr>
        <p:txBody>
          <a:bodyPr vert="horz" lIns="91440" tIns="45720" rIns="91440" bIns="45720" rtlCol="0" anchor="ctr">
            <a:normAutofit/>
          </a:bodyPr>
          <a:lstStyle/>
          <a:p>
            <a:r>
              <a:rPr lang="en-US" sz="4000" kern="1200" dirty="0">
                <a:solidFill>
                  <a:srgbClr val="FFFFFF"/>
                </a:solidFill>
                <a:latin typeface="Arial" panose="020B0604020202020204" pitchFamily="34" charset="0"/>
                <a:cs typeface="Arial" panose="020B0604020202020204" pitchFamily="34" charset="0"/>
              </a:rPr>
              <a:t>      Action Plan – Traditional layout</a:t>
            </a:r>
          </a:p>
        </p:txBody>
      </p:sp>
      <p:graphicFrame>
        <p:nvGraphicFramePr>
          <p:cNvPr id="4" name="Content Placeholder 3">
            <a:extLst>
              <a:ext uri="{FF2B5EF4-FFF2-40B4-BE49-F238E27FC236}">
                <a16:creationId xmlns:a16="http://schemas.microsoft.com/office/drawing/2014/main" id="{B8043424-6237-C0DB-A256-19AF7312F685}"/>
              </a:ext>
            </a:extLst>
          </p:cNvPr>
          <p:cNvGraphicFramePr>
            <a:graphicFrameLocks noGrp="1"/>
          </p:cNvGraphicFramePr>
          <p:nvPr>
            <p:ph idx="1"/>
            <p:extLst>
              <p:ext uri="{D42A27DB-BD31-4B8C-83A1-F6EECF244321}">
                <p14:modId xmlns:p14="http://schemas.microsoft.com/office/powerpoint/2010/main" val="4022238049"/>
              </p:ext>
            </p:extLst>
          </p:nvPr>
        </p:nvGraphicFramePr>
        <p:xfrm>
          <a:off x="313899" y="2410313"/>
          <a:ext cx="11445876" cy="2541565"/>
        </p:xfrm>
        <a:graphic>
          <a:graphicData uri="http://schemas.openxmlformats.org/drawingml/2006/table">
            <a:tbl>
              <a:tblPr firstRow="1" firstCol="1" bandRow="1">
                <a:tableStyleId>{3B4B98B0-60AC-42C2-AFA5-B58CD77FA1E5}</a:tableStyleId>
              </a:tblPr>
              <a:tblGrid>
                <a:gridCol w="1814298">
                  <a:extLst>
                    <a:ext uri="{9D8B030D-6E8A-4147-A177-3AD203B41FA5}">
                      <a16:colId xmlns:a16="http://schemas.microsoft.com/office/drawing/2014/main" val="554802197"/>
                    </a:ext>
                  </a:extLst>
                </a:gridCol>
                <a:gridCol w="1416089">
                  <a:extLst>
                    <a:ext uri="{9D8B030D-6E8A-4147-A177-3AD203B41FA5}">
                      <a16:colId xmlns:a16="http://schemas.microsoft.com/office/drawing/2014/main" val="2476562456"/>
                    </a:ext>
                  </a:extLst>
                </a:gridCol>
                <a:gridCol w="2943120">
                  <a:extLst>
                    <a:ext uri="{9D8B030D-6E8A-4147-A177-3AD203B41FA5}">
                      <a16:colId xmlns:a16="http://schemas.microsoft.com/office/drawing/2014/main" val="4173811859"/>
                    </a:ext>
                  </a:extLst>
                </a:gridCol>
                <a:gridCol w="1700298">
                  <a:extLst>
                    <a:ext uri="{9D8B030D-6E8A-4147-A177-3AD203B41FA5}">
                      <a16:colId xmlns:a16="http://schemas.microsoft.com/office/drawing/2014/main" val="3313819661"/>
                    </a:ext>
                  </a:extLst>
                </a:gridCol>
                <a:gridCol w="1635758">
                  <a:extLst>
                    <a:ext uri="{9D8B030D-6E8A-4147-A177-3AD203B41FA5}">
                      <a16:colId xmlns:a16="http://schemas.microsoft.com/office/drawing/2014/main" val="3031775544"/>
                    </a:ext>
                  </a:extLst>
                </a:gridCol>
                <a:gridCol w="1936313">
                  <a:extLst>
                    <a:ext uri="{9D8B030D-6E8A-4147-A177-3AD203B41FA5}">
                      <a16:colId xmlns:a16="http://schemas.microsoft.com/office/drawing/2014/main" val="1264178422"/>
                    </a:ext>
                  </a:extLst>
                </a:gridCol>
              </a:tblGrid>
              <a:tr h="975944">
                <a:tc>
                  <a:txBody>
                    <a:bodyPr/>
                    <a:lstStyle/>
                    <a:p>
                      <a:pPr algn="l" fontAlgn="ctr">
                        <a:lnSpc>
                          <a:spcPct val="107000"/>
                        </a:lnSpc>
                        <a:spcAft>
                          <a:spcPts val="800"/>
                        </a:spcAft>
                        <a:buNone/>
                      </a:pPr>
                      <a:r>
                        <a:rPr lang="en-GB" sz="1800" b="1" u="none" strike="noStrike" kern="100" dirty="0">
                          <a:effectLst/>
                          <a:latin typeface="Arial" panose="020B0604020202020204" pitchFamily="34" charset="0"/>
                          <a:cs typeface="Arial" panose="020B0604020202020204" pitchFamily="34" charset="0"/>
                        </a:rPr>
                        <a:t>Action Area / Idea</a:t>
                      </a:r>
                      <a:endParaRPr lang="en-GB" sz="3000" b="0" i="0" u="none" strike="noStrike" dirty="0">
                        <a:effectLst/>
                        <a:latin typeface="Arial" panose="020B0604020202020204" pitchFamily="34" charset="0"/>
                        <a:cs typeface="Arial" panose="020B0604020202020204" pitchFamily="34" charset="0"/>
                      </a:endParaRPr>
                    </a:p>
                  </a:txBody>
                  <a:tcPr marL="15655" marR="15655" marT="15655" marB="15655" anchor="ctr"/>
                </a:tc>
                <a:tc>
                  <a:txBody>
                    <a:bodyPr/>
                    <a:lstStyle/>
                    <a:p>
                      <a:pPr algn="l" fontAlgn="ctr">
                        <a:lnSpc>
                          <a:spcPct val="107000"/>
                        </a:lnSpc>
                        <a:spcAft>
                          <a:spcPts val="800"/>
                        </a:spcAft>
                        <a:buNone/>
                      </a:pPr>
                      <a:r>
                        <a:rPr lang="en-GB" sz="1800" b="1" u="none" strike="noStrike" kern="100" dirty="0">
                          <a:effectLst/>
                          <a:latin typeface="Arial" panose="020B0604020202020204" pitchFamily="34" charset="0"/>
                          <a:cs typeface="Arial" panose="020B0604020202020204" pitchFamily="34" charset="0"/>
                        </a:rPr>
                        <a:t>Strategic / Framework alignment</a:t>
                      </a:r>
                      <a:endParaRPr lang="en-GB" sz="3000" b="0" i="0" u="none" strike="noStrike" dirty="0">
                        <a:effectLst/>
                        <a:latin typeface="Arial" panose="020B0604020202020204" pitchFamily="34" charset="0"/>
                        <a:cs typeface="Arial" panose="020B0604020202020204" pitchFamily="34" charset="0"/>
                      </a:endParaRPr>
                    </a:p>
                  </a:txBody>
                  <a:tcPr marL="15655" marR="15655" marT="15655" marB="15655" anchor="ctr"/>
                </a:tc>
                <a:tc>
                  <a:txBody>
                    <a:bodyPr/>
                    <a:lstStyle/>
                    <a:p>
                      <a:pPr algn="l" fontAlgn="ctr">
                        <a:lnSpc>
                          <a:spcPct val="107000"/>
                        </a:lnSpc>
                        <a:spcAft>
                          <a:spcPts val="800"/>
                        </a:spcAft>
                        <a:buNone/>
                      </a:pPr>
                      <a:r>
                        <a:rPr lang="en-GB" sz="1800" b="1" u="none" strike="noStrike" kern="100" dirty="0">
                          <a:effectLst/>
                          <a:latin typeface="Arial" panose="020B0604020202020204" pitchFamily="34" charset="0"/>
                          <a:cs typeface="Arial" panose="020B0604020202020204" pitchFamily="34" charset="0"/>
                        </a:rPr>
                        <a:t>Lead Organisation/Person</a:t>
                      </a:r>
                      <a:endParaRPr lang="en-GB" sz="3000" b="0" i="0" u="none" strike="noStrike" dirty="0">
                        <a:effectLst/>
                        <a:latin typeface="Arial" panose="020B0604020202020204" pitchFamily="34" charset="0"/>
                        <a:cs typeface="Arial" panose="020B0604020202020204" pitchFamily="34" charset="0"/>
                      </a:endParaRPr>
                    </a:p>
                  </a:txBody>
                  <a:tcPr marL="15655" marR="15655" marT="15655" marB="15655" anchor="ctr"/>
                </a:tc>
                <a:tc>
                  <a:txBody>
                    <a:bodyPr/>
                    <a:lstStyle/>
                    <a:p>
                      <a:pPr algn="l" fontAlgn="ctr">
                        <a:lnSpc>
                          <a:spcPct val="107000"/>
                        </a:lnSpc>
                        <a:spcAft>
                          <a:spcPts val="800"/>
                        </a:spcAft>
                        <a:buNone/>
                      </a:pPr>
                      <a:r>
                        <a:rPr lang="en-GB" sz="1800" b="1" u="none" strike="noStrike" kern="100" dirty="0">
                          <a:effectLst/>
                          <a:latin typeface="Arial" panose="020B0604020202020204" pitchFamily="34" charset="0"/>
                          <a:cs typeface="Arial" panose="020B0604020202020204" pitchFamily="34" charset="0"/>
                        </a:rPr>
                        <a:t>Resources Required</a:t>
                      </a:r>
                      <a:endParaRPr lang="en-GB" sz="3000" b="0" i="0" u="none" strike="noStrike" dirty="0">
                        <a:effectLst/>
                        <a:latin typeface="Arial" panose="020B0604020202020204" pitchFamily="34" charset="0"/>
                        <a:cs typeface="Arial" panose="020B0604020202020204" pitchFamily="34" charset="0"/>
                      </a:endParaRPr>
                    </a:p>
                  </a:txBody>
                  <a:tcPr marL="15655" marR="15655" marT="15655" marB="15655" anchor="ctr"/>
                </a:tc>
                <a:tc>
                  <a:txBody>
                    <a:bodyPr/>
                    <a:lstStyle/>
                    <a:p>
                      <a:pPr algn="l" fontAlgn="ctr">
                        <a:lnSpc>
                          <a:spcPct val="107000"/>
                        </a:lnSpc>
                        <a:spcAft>
                          <a:spcPts val="800"/>
                        </a:spcAft>
                        <a:buNone/>
                      </a:pPr>
                      <a:r>
                        <a:rPr lang="en-GB" sz="1800" b="1" u="none" strike="noStrike" kern="100" dirty="0">
                          <a:effectLst/>
                          <a:latin typeface="Arial" panose="020B0604020202020204" pitchFamily="34" charset="0"/>
                          <a:cs typeface="Arial" panose="020B0604020202020204" pitchFamily="34" charset="0"/>
                        </a:rPr>
                        <a:t>Milestones &amp; Timeline</a:t>
                      </a:r>
                      <a:endParaRPr lang="en-GB" sz="3000" b="0" i="0" u="none" strike="noStrike" dirty="0">
                        <a:effectLst/>
                        <a:latin typeface="Arial" panose="020B0604020202020204" pitchFamily="34" charset="0"/>
                        <a:cs typeface="Arial" panose="020B0604020202020204" pitchFamily="34" charset="0"/>
                      </a:endParaRPr>
                    </a:p>
                  </a:txBody>
                  <a:tcPr marL="15655" marR="15655" marT="15655" marB="15655" anchor="ctr"/>
                </a:tc>
                <a:tc>
                  <a:txBody>
                    <a:bodyPr/>
                    <a:lstStyle/>
                    <a:p>
                      <a:pPr algn="l" fontAlgn="ctr">
                        <a:lnSpc>
                          <a:spcPct val="107000"/>
                        </a:lnSpc>
                        <a:spcAft>
                          <a:spcPts val="800"/>
                        </a:spcAft>
                        <a:buNone/>
                      </a:pPr>
                      <a:r>
                        <a:rPr lang="en-GB" sz="1800" b="1" u="none" strike="noStrike" kern="100" dirty="0">
                          <a:effectLst/>
                          <a:latin typeface="Arial" panose="020B0604020202020204" pitchFamily="34" charset="0"/>
                          <a:cs typeface="Arial" panose="020B0604020202020204" pitchFamily="34" charset="0"/>
                        </a:rPr>
                        <a:t>Success Measures</a:t>
                      </a:r>
                      <a:endParaRPr lang="en-GB" sz="3000" b="0" i="0" u="none" strike="noStrike" dirty="0">
                        <a:effectLst/>
                        <a:latin typeface="Arial" panose="020B0604020202020204" pitchFamily="34" charset="0"/>
                        <a:cs typeface="Arial" panose="020B0604020202020204" pitchFamily="34" charset="0"/>
                      </a:endParaRPr>
                    </a:p>
                  </a:txBody>
                  <a:tcPr marL="15655" marR="15655" marT="15655" marB="15655" anchor="ctr"/>
                </a:tc>
                <a:extLst>
                  <a:ext uri="{0D108BD9-81ED-4DB2-BD59-A6C34878D82A}">
                    <a16:rowId xmlns:a16="http://schemas.microsoft.com/office/drawing/2014/main" val="2713254762"/>
                  </a:ext>
                </a:extLst>
              </a:tr>
              <a:tr h="1565621">
                <a:tc>
                  <a:txBody>
                    <a:bodyPr/>
                    <a:lstStyle/>
                    <a:p>
                      <a:pPr algn="l" fontAlgn="ctr">
                        <a:lnSpc>
                          <a:spcPct val="107000"/>
                        </a:lnSpc>
                        <a:spcAft>
                          <a:spcPts val="800"/>
                        </a:spcAft>
                        <a:buNone/>
                      </a:pPr>
                      <a:r>
                        <a:rPr lang="en-GB" sz="1800" b="0" u="none" strike="noStrike" kern="100" dirty="0">
                          <a:effectLst/>
                          <a:latin typeface="Arial" panose="020B0604020202020204" pitchFamily="34" charset="0"/>
                          <a:cs typeface="Arial" panose="020B0604020202020204" pitchFamily="34" charset="0"/>
                        </a:rPr>
                        <a:t>Example: Establish a parent champion network for attendance</a:t>
                      </a:r>
                      <a:endParaRPr lang="en-GB" sz="3000" b="0" i="0" u="none" strike="noStrike" dirty="0">
                        <a:effectLst/>
                        <a:latin typeface="Arial" panose="020B0604020202020204" pitchFamily="34" charset="0"/>
                        <a:cs typeface="Arial" panose="020B0604020202020204" pitchFamily="34" charset="0"/>
                      </a:endParaRPr>
                    </a:p>
                  </a:txBody>
                  <a:tcPr marL="15655" marR="15655" marT="15655" marB="15655" anchor="ctr"/>
                </a:tc>
                <a:tc>
                  <a:txBody>
                    <a:bodyPr/>
                    <a:lstStyle/>
                    <a:p>
                      <a:pPr algn="l" fontAlgn="ctr">
                        <a:lnSpc>
                          <a:spcPct val="107000"/>
                        </a:lnSpc>
                        <a:spcAft>
                          <a:spcPts val="800"/>
                        </a:spcAft>
                        <a:buNone/>
                      </a:pPr>
                      <a:r>
                        <a:rPr lang="en-GB" sz="1800" b="0" u="none" strike="noStrike" kern="100" dirty="0">
                          <a:effectLst/>
                          <a:latin typeface="Arial" panose="020B0604020202020204" pitchFamily="34" charset="0"/>
                          <a:cs typeface="Arial" panose="020B0604020202020204" pitchFamily="34" charset="0"/>
                        </a:rPr>
                        <a:t>Pillars 2 and 3</a:t>
                      </a:r>
                      <a:endParaRPr lang="en-GB" sz="3000" b="0" i="0" u="none" strike="noStrike" dirty="0">
                        <a:effectLst/>
                        <a:latin typeface="Arial" panose="020B0604020202020204" pitchFamily="34" charset="0"/>
                        <a:cs typeface="Arial" panose="020B0604020202020204" pitchFamily="34" charset="0"/>
                      </a:endParaRPr>
                    </a:p>
                  </a:txBody>
                  <a:tcPr marL="15655" marR="15655" marT="15655" marB="15655" anchor="ctr"/>
                </a:tc>
                <a:tc>
                  <a:txBody>
                    <a:bodyPr/>
                    <a:lstStyle/>
                    <a:p>
                      <a:pPr algn="l" fontAlgn="ctr">
                        <a:lnSpc>
                          <a:spcPct val="107000"/>
                        </a:lnSpc>
                        <a:spcAft>
                          <a:spcPts val="800"/>
                        </a:spcAft>
                        <a:buNone/>
                      </a:pPr>
                      <a:r>
                        <a:rPr lang="en-GB" sz="1800" b="0" u="none" strike="noStrike" kern="100" dirty="0">
                          <a:effectLst/>
                          <a:latin typeface="Arial" panose="020B0604020202020204" pitchFamily="34" charset="0"/>
                          <a:cs typeface="Arial" panose="020B0604020202020204" pitchFamily="34" charset="0"/>
                        </a:rPr>
                        <a:t>Local VCSE partner / t</a:t>
                      </a:r>
                      <a:r>
                        <a:rPr lang="en-GB" sz="1800" b="0" i="0" u="none" strike="noStrike" kern="100" dirty="0">
                          <a:effectLst/>
                          <a:latin typeface="Arial" panose="020B0604020202020204" pitchFamily="34" charset="0"/>
                          <a:cs typeface="Arial" panose="020B0604020202020204" pitchFamily="34" charset="0"/>
                        </a:rPr>
                        <a:t>rusted lived experience organisation (LEO)</a:t>
                      </a:r>
                      <a:endParaRPr lang="en-GB" sz="3000" b="0" i="0" u="none" strike="noStrike" dirty="0">
                        <a:effectLst/>
                        <a:latin typeface="Arial" panose="020B0604020202020204" pitchFamily="34" charset="0"/>
                        <a:cs typeface="Arial" panose="020B0604020202020204" pitchFamily="34" charset="0"/>
                      </a:endParaRPr>
                    </a:p>
                  </a:txBody>
                  <a:tcPr marL="15655" marR="15655" marT="15655" marB="15655" anchor="ctr"/>
                </a:tc>
                <a:tc>
                  <a:txBody>
                    <a:bodyPr/>
                    <a:lstStyle/>
                    <a:p>
                      <a:pPr algn="l" fontAlgn="ctr">
                        <a:lnSpc>
                          <a:spcPct val="107000"/>
                        </a:lnSpc>
                        <a:spcAft>
                          <a:spcPts val="800"/>
                        </a:spcAft>
                        <a:buNone/>
                      </a:pPr>
                      <a:r>
                        <a:rPr lang="en-GB" sz="1800" b="0" u="none" strike="noStrike" kern="100" dirty="0">
                          <a:effectLst/>
                          <a:latin typeface="Arial" panose="020B0604020202020204" pitchFamily="34" charset="0"/>
                          <a:cs typeface="Arial" panose="020B0604020202020204" pitchFamily="34" charset="0"/>
                        </a:rPr>
                        <a:t>Parent volunteers, training budget</a:t>
                      </a:r>
                      <a:endParaRPr lang="en-GB" sz="3000" b="0" i="0" u="none" strike="noStrike" dirty="0">
                        <a:effectLst/>
                        <a:latin typeface="Arial" panose="020B0604020202020204" pitchFamily="34" charset="0"/>
                        <a:cs typeface="Arial" panose="020B0604020202020204" pitchFamily="34" charset="0"/>
                      </a:endParaRPr>
                    </a:p>
                  </a:txBody>
                  <a:tcPr marL="15655" marR="15655" marT="15655" marB="15655" anchor="ctr"/>
                </a:tc>
                <a:tc>
                  <a:txBody>
                    <a:bodyPr/>
                    <a:lstStyle/>
                    <a:p>
                      <a:pPr algn="l" fontAlgn="ctr">
                        <a:lnSpc>
                          <a:spcPct val="107000"/>
                        </a:lnSpc>
                        <a:spcAft>
                          <a:spcPts val="800"/>
                        </a:spcAft>
                        <a:buNone/>
                      </a:pPr>
                      <a:r>
                        <a:rPr lang="en-GB" sz="1800" b="0" u="none" strike="noStrike" kern="100" dirty="0">
                          <a:effectLst/>
                          <a:latin typeface="Arial" panose="020B0604020202020204" pitchFamily="34" charset="0"/>
                          <a:cs typeface="Arial" panose="020B0604020202020204" pitchFamily="34" charset="0"/>
                        </a:rPr>
                        <a:t>Launch by Oct 2025; Review Jan 2026</a:t>
                      </a:r>
                      <a:endParaRPr lang="en-GB" sz="3000" b="0" i="0" u="none" strike="noStrike" dirty="0">
                        <a:effectLst/>
                        <a:latin typeface="Arial" panose="020B0604020202020204" pitchFamily="34" charset="0"/>
                        <a:cs typeface="Arial" panose="020B0604020202020204" pitchFamily="34" charset="0"/>
                      </a:endParaRPr>
                    </a:p>
                  </a:txBody>
                  <a:tcPr marL="15655" marR="15655" marT="15655" marB="15655" anchor="ctr"/>
                </a:tc>
                <a:tc>
                  <a:txBody>
                    <a:bodyPr/>
                    <a:lstStyle/>
                    <a:p>
                      <a:pPr algn="l" fontAlgn="ctr">
                        <a:lnSpc>
                          <a:spcPct val="107000"/>
                        </a:lnSpc>
                        <a:spcAft>
                          <a:spcPts val="800"/>
                        </a:spcAft>
                        <a:buNone/>
                      </a:pPr>
                      <a:r>
                        <a:rPr lang="en-GB" sz="1800" b="0" u="none" strike="noStrike" kern="100" dirty="0">
                          <a:effectLst/>
                          <a:latin typeface="Arial" panose="020B0604020202020204" pitchFamily="34" charset="0"/>
                          <a:cs typeface="Arial" panose="020B0604020202020204" pitchFamily="34" charset="0"/>
                        </a:rPr>
                        <a:t>10 parent champions trained; feedback from parents improved by 20%</a:t>
                      </a:r>
                      <a:endParaRPr lang="en-GB" sz="3000" b="0" i="0" u="none" strike="noStrike" dirty="0">
                        <a:effectLst/>
                        <a:latin typeface="Arial" panose="020B0604020202020204" pitchFamily="34" charset="0"/>
                        <a:cs typeface="Arial" panose="020B0604020202020204" pitchFamily="34" charset="0"/>
                      </a:endParaRPr>
                    </a:p>
                  </a:txBody>
                  <a:tcPr marL="15655" marR="15655" marT="15655" marB="15655" anchor="ctr"/>
                </a:tc>
                <a:extLst>
                  <a:ext uri="{0D108BD9-81ED-4DB2-BD59-A6C34878D82A}">
                    <a16:rowId xmlns:a16="http://schemas.microsoft.com/office/drawing/2014/main" val="2081001648"/>
                  </a:ext>
                </a:extLst>
              </a:tr>
            </a:tbl>
          </a:graphicData>
        </a:graphic>
      </p:graphicFrame>
      <p:pic>
        <p:nvPicPr>
          <p:cNvPr id="3" name="Picture 2" descr="A black background with purple text&#10;&#10;Description automatically generated">
            <a:extLst>
              <a:ext uri="{FF2B5EF4-FFF2-40B4-BE49-F238E27FC236}">
                <a16:creationId xmlns:a16="http://schemas.microsoft.com/office/drawing/2014/main" id="{0784C501-B25A-4C6A-8750-BCF279BD4695}"/>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5" name="Picture 4" descr="!R&amp;C">
            <a:extLst>
              <a:ext uri="{FF2B5EF4-FFF2-40B4-BE49-F238E27FC236}">
                <a16:creationId xmlns:a16="http://schemas.microsoft.com/office/drawing/2014/main" id="{CB7F739A-2921-123E-02E8-2DDB9F1D3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47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11E8A-FABF-FA14-A43B-7C1C69F720A9}"/>
              </a:ext>
            </a:extLst>
          </p:cNvPr>
          <p:cNvSpPr>
            <a:spLocks noGrp="1"/>
          </p:cNvSpPr>
          <p:nvPr>
            <p:ph type="title"/>
          </p:nvPr>
        </p:nvSpPr>
        <p:spPr>
          <a:xfrm>
            <a:off x="838200" y="-87160"/>
            <a:ext cx="10515600" cy="1325563"/>
          </a:xfrm>
        </p:spPr>
        <p:txBody>
          <a:bodyPr/>
          <a:lstStyle/>
          <a:p>
            <a:r>
              <a:rPr lang="en-GB" dirty="0">
                <a:latin typeface="Arial" panose="020B0604020202020204" pitchFamily="34" charset="0"/>
                <a:cs typeface="Arial" panose="020B0604020202020204" pitchFamily="34" charset="0"/>
              </a:rPr>
              <a:t>Task for today</a:t>
            </a:r>
          </a:p>
        </p:txBody>
      </p:sp>
      <p:sp>
        <p:nvSpPr>
          <p:cNvPr id="3" name="Content Placeholder 2">
            <a:extLst>
              <a:ext uri="{FF2B5EF4-FFF2-40B4-BE49-F238E27FC236}">
                <a16:creationId xmlns:a16="http://schemas.microsoft.com/office/drawing/2014/main" id="{C793112D-9B47-ECB1-D225-7341E03CF1D1}"/>
              </a:ext>
            </a:extLst>
          </p:cNvPr>
          <p:cNvSpPr>
            <a:spLocks noGrp="1"/>
          </p:cNvSpPr>
          <p:nvPr>
            <p:ph idx="1"/>
          </p:nvPr>
        </p:nvSpPr>
        <p:spPr>
          <a:xfrm>
            <a:off x="838200" y="1098036"/>
            <a:ext cx="10515600" cy="4351338"/>
          </a:xfrm>
        </p:spPr>
        <p:txBody>
          <a:bodyPr>
            <a:normAutofit fontScale="92500"/>
          </a:bodyPr>
          <a:lstStyle/>
          <a:p>
            <a:pPr marL="0" indent="0">
              <a:buNone/>
            </a:pPr>
            <a:r>
              <a:rPr lang="en-GB" dirty="0"/>
              <a:t>In your small groups:</a:t>
            </a:r>
          </a:p>
          <a:p>
            <a:r>
              <a:rPr lang="en-GB" dirty="0"/>
              <a:t>Rapid review the action domains in the Framework</a:t>
            </a:r>
          </a:p>
          <a:p>
            <a:r>
              <a:rPr lang="en-GB" dirty="0"/>
              <a:t>Circle any that you think are a priority given your solutions theme</a:t>
            </a:r>
          </a:p>
          <a:p>
            <a:r>
              <a:rPr lang="en-GB" dirty="0"/>
              <a:t>Make a note of their numbers e.g. 1.2  2.3. or 3.4, 4.5, 5.6 etc</a:t>
            </a:r>
          </a:p>
          <a:p>
            <a:pPr marL="0" indent="0">
              <a:buNone/>
            </a:pPr>
            <a:endParaRPr lang="en-GB" dirty="0"/>
          </a:p>
          <a:p>
            <a:pPr marL="0" indent="0">
              <a:buNone/>
            </a:pPr>
            <a:r>
              <a:rPr lang="en-GB" dirty="0"/>
              <a:t>Then look at the relevant ideas found in the ‘solutions pack’ for your theme and :</a:t>
            </a:r>
          </a:p>
          <a:p>
            <a:r>
              <a:rPr lang="en-GB" dirty="0"/>
              <a:t>Discuss / locate what you feel are the ‘best’ actionable ideas</a:t>
            </a:r>
          </a:p>
          <a:p>
            <a:r>
              <a:rPr lang="en-GB" dirty="0"/>
              <a:t>Write between 3 and 5 down in total that you think you want to prioritise</a:t>
            </a:r>
          </a:p>
        </p:txBody>
      </p:sp>
      <p:pic>
        <p:nvPicPr>
          <p:cNvPr id="4" name="Picture 3" descr="A black background with purple text&#10;&#10;Description automatically generated">
            <a:extLst>
              <a:ext uri="{FF2B5EF4-FFF2-40B4-BE49-F238E27FC236}">
                <a16:creationId xmlns:a16="http://schemas.microsoft.com/office/drawing/2014/main" id="{C28900CE-387C-B26E-F77B-381B764EEBF2}"/>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5" name="Picture 4" descr="!R&amp;C">
            <a:extLst>
              <a:ext uri="{FF2B5EF4-FFF2-40B4-BE49-F238E27FC236}">
                <a16:creationId xmlns:a16="http://schemas.microsoft.com/office/drawing/2014/main" id="{AD787066-BF95-9927-1285-66D9CBA5E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52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D4D3-04EE-4560-0FC5-0DAB9DFA6A08}"/>
              </a:ext>
            </a:extLst>
          </p:cNvPr>
          <p:cNvSpPr>
            <a:spLocks noGrp="1"/>
          </p:cNvSpPr>
          <p:nvPr>
            <p:ph type="title"/>
          </p:nvPr>
        </p:nvSpPr>
        <p:spPr>
          <a:xfrm>
            <a:off x="838200" y="38314"/>
            <a:ext cx="10515600" cy="1325563"/>
          </a:xfrm>
        </p:spPr>
        <p:txBody>
          <a:bodyPr>
            <a:normAutofit/>
          </a:bodyPr>
          <a:lstStyle/>
          <a:p>
            <a:pPr algn="ctr"/>
            <a:r>
              <a:rPr lang="en-GB" sz="3600" b="1" dirty="0"/>
              <a:t>Agenda</a:t>
            </a:r>
          </a:p>
        </p:txBody>
      </p:sp>
      <p:pic>
        <p:nvPicPr>
          <p:cNvPr id="4" name="Picture 3" descr="A black background with purple text&#10;&#10;Description automatically generated">
            <a:extLst>
              <a:ext uri="{FF2B5EF4-FFF2-40B4-BE49-F238E27FC236}">
                <a16:creationId xmlns:a16="http://schemas.microsoft.com/office/drawing/2014/main" id="{EF3957E1-5AB8-585C-E143-0F8A2458E6C1}"/>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sp>
        <p:nvSpPr>
          <p:cNvPr id="6" name="Content Placeholder 5">
            <a:extLst>
              <a:ext uri="{FF2B5EF4-FFF2-40B4-BE49-F238E27FC236}">
                <a16:creationId xmlns:a16="http://schemas.microsoft.com/office/drawing/2014/main" id="{5B283E8C-42F9-DBEA-86C6-763C121D52C2}"/>
              </a:ext>
            </a:extLst>
          </p:cNvPr>
          <p:cNvSpPr>
            <a:spLocks noGrp="1"/>
          </p:cNvSpPr>
          <p:nvPr>
            <p:ph idx="1"/>
          </p:nvPr>
        </p:nvSpPr>
        <p:spPr>
          <a:xfrm>
            <a:off x="838200" y="972808"/>
            <a:ext cx="10515600" cy="3155848"/>
          </a:xfrm>
        </p:spPr>
        <p:txBody>
          <a:bodyPr>
            <a:normAutofit/>
          </a:bodyPr>
          <a:lstStyle/>
          <a:p>
            <a:pPr marL="342900" indent="-342900">
              <a:lnSpc>
                <a:spcPct val="105000"/>
              </a:lnSpc>
              <a:spcAft>
                <a:spcPts val="800"/>
              </a:spcAft>
              <a:buFont typeface="+mj-lt"/>
              <a:buAutoNum type="arabicPeriod"/>
            </a:pPr>
            <a:r>
              <a:rPr lang="en-GB" sz="2000" dirty="0">
                <a:effectLst/>
                <a:latin typeface="Arial" panose="020B0604020202020204" pitchFamily="34" charset="0"/>
                <a:ea typeface="Aptos" panose="020B0004020202020204" pitchFamily="34" charset="0"/>
                <a:cs typeface="Aptos" panose="020B0004020202020204" pitchFamily="34" charset="0"/>
              </a:rPr>
              <a:t>To share the themes of the emerging MAEB Strategic Framework for Action</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342900" indent="-342900">
              <a:lnSpc>
                <a:spcPct val="105000"/>
              </a:lnSpc>
              <a:spcAft>
                <a:spcPts val="800"/>
              </a:spcAft>
              <a:buFont typeface="+mj-lt"/>
              <a:buAutoNum type="arabicPeriod"/>
            </a:pPr>
            <a:r>
              <a:rPr lang="en-GB" sz="2000" dirty="0">
                <a:effectLst/>
                <a:latin typeface="Arial" panose="020B0604020202020204" pitchFamily="34" charset="0"/>
                <a:ea typeface="Aptos" panose="020B0004020202020204" pitchFamily="34" charset="0"/>
                <a:cs typeface="Aptos" panose="020B0004020202020204" pitchFamily="34" charset="0"/>
              </a:rPr>
              <a:t>To discuss the rationale and purpose of Action Groups</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342900" indent="-342900">
              <a:lnSpc>
                <a:spcPct val="105000"/>
              </a:lnSpc>
              <a:spcAft>
                <a:spcPts val="800"/>
              </a:spcAft>
              <a:buFont typeface="+mj-lt"/>
              <a:buAutoNum type="arabicPeriod"/>
            </a:pPr>
            <a:r>
              <a:rPr lang="en-GB" sz="2000" dirty="0">
                <a:effectLst/>
                <a:latin typeface="Arial" panose="020B0604020202020204" pitchFamily="34" charset="0"/>
                <a:ea typeface="Aptos" panose="020B0004020202020204" pitchFamily="34" charset="0"/>
                <a:cs typeface="Aptos" panose="020B0004020202020204" pitchFamily="34" charset="0"/>
              </a:rPr>
              <a:t>To explore the proposal for co-leadership of the Action Groups and support needs</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342900" indent="-342900">
              <a:lnSpc>
                <a:spcPct val="105000"/>
              </a:lnSpc>
              <a:spcAft>
                <a:spcPts val="800"/>
              </a:spcAft>
              <a:buFont typeface="+mj-lt"/>
              <a:buAutoNum type="arabicPeriod"/>
            </a:pPr>
            <a:r>
              <a:rPr lang="en-GB" sz="2000" dirty="0">
                <a:effectLst/>
                <a:latin typeface="Arial" panose="020B0604020202020204" pitchFamily="34" charset="0"/>
                <a:ea typeface="Aptos" panose="020B0004020202020204" pitchFamily="34" charset="0"/>
                <a:cs typeface="Aptos" panose="020B0004020202020204" pitchFamily="34" charset="0"/>
              </a:rPr>
              <a:t>To agree how Action Groups can devise meaningful Action Plans in 2025</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342900" indent="-342900">
              <a:lnSpc>
                <a:spcPct val="105000"/>
              </a:lnSpc>
              <a:spcAft>
                <a:spcPts val="800"/>
              </a:spcAft>
              <a:buFont typeface="+mj-lt"/>
              <a:buAutoNum type="arabicPeriod"/>
            </a:pPr>
            <a:r>
              <a:rPr lang="en-GB" sz="2000" dirty="0">
                <a:effectLst/>
                <a:latin typeface="Arial" panose="020B0604020202020204" pitchFamily="34" charset="0"/>
                <a:ea typeface="Aptos" panose="020B0004020202020204" pitchFamily="34" charset="0"/>
                <a:cs typeface="Aptos" panose="020B0004020202020204" pitchFamily="34" charset="0"/>
              </a:rPr>
              <a:t>To consider investment and leveraging opportunities to implement the plans in Redcar and Cleveland</a:t>
            </a:r>
            <a:endParaRPr lang="en-GB" sz="2000" dirty="0">
              <a:effectLst/>
              <a:latin typeface="Aptos" panose="020B0004020202020204" pitchFamily="34" charset="0"/>
              <a:ea typeface="Aptos" panose="020B0004020202020204" pitchFamily="34" charset="0"/>
              <a:cs typeface="Aptos" panose="020B0004020202020204" pitchFamily="34" charset="0"/>
            </a:endParaRPr>
          </a:p>
        </p:txBody>
      </p:sp>
      <p:pic>
        <p:nvPicPr>
          <p:cNvPr id="3" name="Picture 2" descr="!R&amp;C">
            <a:extLst>
              <a:ext uri="{FF2B5EF4-FFF2-40B4-BE49-F238E27FC236}">
                <a16:creationId xmlns:a16="http://schemas.microsoft.com/office/drawing/2014/main" id="{0E89C0C6-4BE1-4DC4-A5B4-49E077961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4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2A58F-841F-5033-7BC2-2B2A7B7B164E}"/>
              </a:ext>
            </a:extLst>
          </p:cNvPr>
          <p:cNvSpPr>
            <a:spLocks noGrp="1"/>
          </p:cNvSpPr>
          <p:nvPr>
            <p:ph type="title"/>
          </p:nvPr>
        </p:nvSpPr>
        <p:spPr>
          <a:xfrm>
            <a:off x="0" y="28575"/>
            <a:ext cx="11144249" cy="1378663"/>
          </a:xfrm>
          <a:solidFill>
            <a:schemeClr val="tx1"/>
          </a:solidFill>
        </p:spPr>
        <p:txBody>
          <a:bodyPr vert="horz" lIns="91440" tIns="45720" rIns="91440" bIns="45720" rtlCol="0" anchor="ctr">
            <a:normAutofit/>
          </a:bodyPr>
          <a:lstStyle/>
          <a:p>
            <a:r>
              <a:rPr lang="en-US" sz="4000" kern="1200" dirty="0">
                <a:solidFill>
                  <a:srgbClr val="FFFFFF"/>
                </a:solidFill>
                <a:latin typeface="+mj-lt"/>
                <a:ea typeface="+mj-ea"/>
                <a:cs typeface="+mj-cs"/>
              </a:rPr>
              <a:t>     Got your 3-5 actions?</a:t>
            </a:r>
          </a:p>
        </p:txBody>
      </p:sp>
      <p:graphicFrame>
        <p:nvGraphicFramePr>
          <p:cNvPr id="4" name="Content Placeholder 3">
            <a:extLst>
              <a:ext uri="{FF2B5EF4-FFF2-40B4-BE49-F238E27FC236}">
                <a16:creationId xmlns:a16="http://schemas.microsoft.com/office/drawing/2014/main" id="{41B5FBBD-EEA6-0303-FD2B-E4BB908FCBCE}"/>
              </a:ext>
            </a:extLst>
          </p:cNvPr>
          <p:cNvGraphicFramePr>
            <a:graphicFrameLocks noGrp="1"/>
          </p:cNvGraphicFramePr>
          <p:nvPr>
            <p:ph idx="1"/>
            <p:extLst>
              <p:ext uri="{D42A27DB-BD31-4B8C-83A1-F6EECF244321}">
                <p14:modId xmlns:p14="http://schemas.microsoft.com/office/powerpoint/2010/main" val="1461006496"/>
              </p:ext>
            </p:extLst>
          </p:nvPr>
        </p:nvGraphicFramePr>
        <p:xfrm>
          <a:off x="432223" y="1421819"/>
          <a:ext cx="11327550" cy="2559183"/>
        </p:xfrm>
        <a:graphic>
          <a:graphicData uri="http://schemas.openxmlformats.org/drawingml/2006/table">
            <a:tbl>
              <a:tblPr firstRow="1" firstCol="1" bandRow="1">
                <a:noFill/>
                <a:tableStyleId>{5C22544A-7EE6-4342-B048-85BDC9FD1C3A}</a:tableStyleId>
              </a:tblPr>
              <a:tblGrid>
                <a:gridCol w="3108657">
                  <a:extLst>
                    <a:ext uri="{9D8B030D-6E8A-4147-A177-3AD203B41FA5}">
                      <a16:colId xmlns:a16="http://schemas.microsoft.com/office/drawing/2014/main" val="295244718"/>
                    </a:ext>
                  </a:extLst>
                </a:gridCol>
                <a:gridCol w="4049734">
                  <a:extLst>
                    <a:ext uri="{9D8B030D-6E8A-4147-A177-3AD203B41FA5}">
                      <a16:colId xmlns:a16="http://schemas.microsoft.com/office/drawing/2014/main" val="1717019264"/>
                    </a:ext>
                  </a:extLst>
                </a:gridCol>
                <a:gridCol w="4169159">
                  <a:extLst>
                    <a:ext uri="{9D8B030D-6E8A-4147-A177-3AD203B41FA5}">
                      <a16:colId xmlns:a16="http://schemas.microsoft.com/office/drawing/2014/main" val="4038918187"/>
                    </a:ext>
                  </a:extLst>
                </a:gridCol>
              </a:tblGrid>
              <a:tr h="853061">
                <a:tc>
                  <a:txBody>
                    <a:bodyPr/>
                    <a:lstStyle/>
                    <a:p>
                      <a:pPr algn="r">
                        <a:lnSpc>
                          <a:spcPct val="107000"/>
                        </a:lnSpc>
                      </a:pPr>
                      <a:endParaRPr lang="en-GB" sz="2800" b="1" kern="100" dirty="0">
                        <a:solidFill>
                          <a:schemeClr val="tx1">
                            <a:lumMod val="75000"/>
                            <a:lumOff val="25000"/>
                          </a:schemeClr>
                        </a:solidFill>
                        <a:effectLst/>
                        <a:latin typeface="Arial" panose="020B0604020202020204" pitchFamily="34" charset="0"/>
                        <a:cs typeface="Arial" panose="020B0604020202020204" pitchFamily="34" charset="0"/>
                      </a:endParaRPr>
                    </a:p>
                  </a:txBody>
                  <a:tcPr marL="343947" marR="515920" marT="171973" marB="171973"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nSpc>
                          <a:spcPct val="107000"/>
                        </a:lnSpc>
                        <a:spcAft>
                          <a:spcPts val="800"/>
                        </a:spcAft>
                        <a:buNone/>
                      </a:pPr>
                      <a:r>
                        <a:rPr lang="en-GB" sz="2800" b="1" kern="100" dirty="0">
                          <a:solidFill>
                            <a:schemeClr val="tx1">
                              <a:lumMod val="75000"/>
                              <a:lumOff val="25000"/>
                            </a:schemeClr>
                          </a:solidFill>
                          <a:effectLst/>
                          <a:latin typeface="Arial" panose="020B0604020202020204" pitchFamily="34" charset="0"/>
                          <a:cs typeface="Arial" panose="020B0604020202020204" pitchFamily="34" charset="0"/>
                        </a:rPr>
                        <a:t>High Effort</a:t>
                      </a:r>
                      <a:endParaRPr lang="en-GB" sz="2800" b="1" kern="100" dirty="0">
                        <a:solidFill>
                          <a:schemeClr val="tx1">
                            <a:lumMod val="75000"/>
                            <a:lumOff val="25000"/>
                          </a:schemeClr>
                        </a:solidFill>
                        <a:effectLst/>
                        <a:latin typeface="Arial" panose="020B0604020202020204" pitchFamily="34" charset="0"/>
                        <a:ea typeface="Aptos" panose="020B0004020202020204" pitchFamily="34" charset="0"/>
                        <a:cs typeface="Arial" panose="020B0604020202020204" pitchFamily="34" charset="0"/>
                      </a:endParaRPr>
                    </a:p>
                  </a:txBody>
                  <a:tcPr marL="343947" marR="17914" marT="171973" marB="171973"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nSpc>
                          <a:spcPct val="107000"/>
                        </a:lnSpc>
                        <a:spcAft>
                          <a:spcPts val="800"/>
                        </a:spcAft>
                        <a:buNone/>
                      </a:pPr>
                      <a:r>
                        <a:rPr lang="en-GB" sz="2800" b="1" kern="100" dirty="0">
                          <a:solidFill>
                            <a:schemeClr val="tx1">
                              <a:lumMod val="75000"/>
                              <a:lumOff val="25000"/>
                            </a:schemeClr>
                          </a:solidFill>
                          <a:effectLst/>
                          <a:latin typeface="Arial" panose="020B0604020202020204" pitchFamily="34" charset="0"/>
                          <a:cs typeface="Arial" panose="020B0604020202020204" pitchFamily="34" charset="0"/>
                        </a:rPr>
                        <a:t>Low Effort</a:t>
                      </a:r>
                      <a:endParaRPr lang="en-GB" sz="2800" b="1" kern="100" dirty="0">
                        <a:solidFill>
                          <a:schemeClr val="tx1">
                            <a:lumMod val="75000"/>
                            <a:lumOff val="25000"/>
                          </a:schemeClr>
                        </a:solidFill>
                        <a:effectLst/>
                        <a:latin typeface="Arial" panose="020B0604020202020204" pitchFamily="34" charset="0"/>
                        <a:ea typeface="Aptos" panose="020B0004020202020204" pitchFamily="34" charset="0"/>
                        <a:cs typeface="Arial" panose="020B0604020202020204" pitchFamily="34" charset="0"/>
                      </a:endParaRPr>
                    </a:p>
                  </a:txBody>
                  <a:tcPr marL="343947" marR="17914" marT="171973" marB="171973"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674231906"/>
                  </a:ext>
                </a:extLst>
              </a:tr>
              <a:tr h="853061">
                <a:tc>
                  <a:txBody>
                    <a:bodyPr/>
                    <a:lstStyle/>
                    <a:p>
                      <a:pPr algn="r">
                        <a:lnSpc>
                          <a:spcPct val="107000"/>
                        </a:lnSpc>
                        <a:spcAft>
                          <a:spcPts val="800"/>
                        </a:spcAft>
                        <a:buNone/>
                      </a:pPr>
                      <a:r>
                        <a:rPr lang="en-GB" sz="2800" b="1" kern="100" dirty="0">
                          <a:solidFill>
                            <a:schemeClr val="tx1">
                              <a:lumMod val="75000"/>
                              <a:lumOff val="25000"/>
                            </a:schemeClr>
                          </a:solidFill>
                          <a:effectLst/>
                          <a:latin typeface="Arial" panose="020B0604020202020204" pitchFamily="34" charset="0"/>
                          <a:cs typeface="Arial" panose="020B0604020202020204" pitchFamily="34" charset="0"/>
                        </a:rPr>
                        <a:t>High Impact</a:t>
                      </a:r>
                      <a:endParaRPr lang="en-GB" sz="2800" b="1" kern="100" dirty="0">
                        <a:solidFill>
                          <a:schemeClr val="tx1">
                            <a:lumMod val="75000"/>
                            <a:lumOff val="25000"/>
                          </a:schemeClr>
                        </a:solidFill>
                        <a:effectLst/>
                        <a:latin typeface="Arial" panose="020B0604020202020204" pitchFamily="34" charset="0"/>
                        <a:ea typeface="Aptos" panose="020B0004020202020204" pitchFamily="34" charset="0"/>
                        <a:cs typeface="Arial" panose="020B0604020202020204" pitchFamily="34" charset="0"/>
                      </a:endParaRPr>
                    </a:p>
                  </a:txBody>
                  <a:tcPr marL="343947" marR="515920" marT="171973" marB="171973" anchor="ctr">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tc>
                  <a:txBody>
                    <a:bodyPr/>
                    <a:lstStyle/>
                    <a:p>
                      <a:pPr>
                        <a:lnSpc>
                          <a:spcPct val="107000"/>
                        </a:lnSpc>
                        <a:spcAft>
                          <a:spcPts val="800"/>
                        </a:spcAft>
                        <a:buNone/>
                      </a:pPr>
                      <a:r>
                        <a:rPr lang="en-GB" sz="2800" kern="100" dirty="0">
                          <a:solidFill>
                            <a:schemeClr val="tx1">
                              <a:lumMod val="75000"/>
                              <a:lumOff val="25000"/>
                            </a:schemeClr>
                          </a:solidFill>
                          <a:effectLst/>
                          <a:latin typeface="Arial" panose="020B0604020202020204" pitchFamily="34" charset="0"/>
                          <a:cs typeface="Arial" panose="020B0604020202020204" pitchFamily="34" charset="0"/>
                        </a:rPr>
                        <a:t>Major strategic focus</a:t>
                      </a:r>
                      <a:endParaRPr lang="en-GB" sz="2800" kern="100" dirty="0">
                        <a:solidFill>
                          <a:schemeClr val="tx1">
                            <a:lumMod val="75000"/>
                            <a:lumOff val="25000"/>
                          </a:schemeClr>
                        </a:solidFill>
                        <a:effectLst/>
                        <a:latin typeface="Arial" panose="020B0604020202020204" pitchFamily="34" charset="0"/>
                        <a:ea typeface="Aptos" panose="020B0004020202020204" pitchFamily="34" charset="0"/>
                        <a:cs typeface="Arial" panose="020B0604020202020204" pitchFamily="34" charset="0"/>
                      </a:endParaRPr>
                    </a:p>
                  </a:txBody>
                  <a:tcPr marL="343947" marR="17914" marT="171973" marB="171973"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nSpc>
                          <a:spcPct val="107000"/>
                        </a:lnSpc>
                        <a:spcAft>
                          <a:spcPts val="800"/>
                        </a:spcAft>
                        <a:buNone/>
                      </a:pPr>
                      <a:r>
                        <a:rPr lang="en-GB" sz="2800" kern="100" dirty="0">
                          <a:solidFill>
                            <a:schemeClr val="tx1">
                              <a:lumMod val="75000"/>
                              <a:lumOff val="25000"/>
                            </a:schemeClr>
                          </a:solidFill>
                          <a:effectLst/>
                          <a:latin typeface="Arial" panose="020B0604020202020204" pitchFamily="34" charset="0"/>
                          <a:cs typeface="Arial" panose="020B0604020202020204" pitchFamily="34" charset="0"/>
                        </a:rPr>
                        <a:t>Quick wins – prioritise</a:t>
                      </a:r>
                      <a:endParaRPr lang="en-GB" sz="2800" kern="100" dirty="0">
                        <a:solidFill>
                          <a:schemeClr val="tx1">
                            <a:lumMod val="75000"/>
                            <a:lumOff val="25000"/>
                          </a:schemeClr>
                        </a:solidFill>
                        <a:effectLst/>
                        <a:latin typeface="Arial" panose="020B0604020202020204" pitchFamily="34" charset="0"/>
                        <a:ea typeface="Aptos" panose="020B0004020202020204" pitchFamily="34" charset="0"/>
                        <a:cs typeface="Arial" panose="020B0604020202020204" pitchFamily="34" charset="0"/>
                      </a:endParaRPr>
                    </a:p>
                  </a:txBody>
                  <a:tcPr marL="343947" marR="17914" marT="171973" marB="171973"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3631776640"/>
                  </a:ext>
                </a:extLst>
              </a:tr>
              <a:tr h="853061">
                <a:tc>
                  <a:txBody>
                    <a:bodyPr/>
                    <a:lstStyle/>
                    <a:p>
                      <a:pPr algn="r">
                        <a:lnSpc>
                          <a:spcPct val="107000"/>
                        </a:lnSpc>
                        <a:spcAft>
                          <a:spcPts val="800"/>
                        </a:spcAft>
                        <a:buNone/>
                      </a:pPr>
                      <a:r>
                        <a:rPr lang="en-GB" sz="2800" b="1" kern="100" dirty="0">
                          <a:solidFill>
                            <a:schemeClr val="tx1">
                              <a:lumMod val="75000"/>
                              <a:lumOff val="25000"/>
                            </a:schemeClr>
                          </a:solidFill>
                          <a:effectLst/>
                          <a:latin typeface="Arial" panose="020B0604020202020204" pitchFamily="34" charset="0"/>
                          <a:cs typeface="Arial" panose="020B0604020202020204" pitchFamily="34" charset="0"/>
                        </a:rPr>
                        <a:t>Low Impact</a:t>
                      </a:r>
                      <a:endParaRPr lang="en-GB" sz="2800" b="1" kern="100" dirty="0">
                        <a:solidFill>
                          <a:schemeClr val="tx1">
                            <a:lumMod val="75000"/>
                            <a:lumOff val="25000"/>
                          </a:schemeClr>
                        </a:solidFill>
                        <a:effectLst/>
                        <a:latin typeface="Arial" panose="020B0604020202020204" pitchFamily="34" charset="0"/>
                        <a:ea typeface="Aptos" panose="020B0004020202020204" pitchFamily="34" charset="0"/>
                        <a:cs typeface="Arial" panose="020B0604020202020204" pitchFamily="34" charset="0"/>
                      </a:endParaRPr>
                    </a:p>
                  </a:txBody>
                  <a:tcPr marL="343947" marR="515920" marT="171973" marB="171973"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nSpc>
                          <a:spcPct val="107000"/>
                        </a:lnSpc>
                        <a:spcAft>
                          <a:spcPts val="800"/>
                        </a:spcAft>
                        <a:buNone/>
                      </a:pPr>
                      <a:r>
                        <a:rPr lang="en-GB" sz="2800" kern="100" dirty="0">
                          <a:solidFill>
                            <a:schemeClr val="tx1">
                              <a:lumMod val="75000"/>
                              <a:lumOff val="25000"/>
                            </a:schemeClr>
                          </a:solidFill>
                          <a:effectLst/>
                          <a:latin typeface="Arial" panose="020B0604020202020204" pitchFamily="34" charset="0"/>
                          <a:cs typeface="Arial" panose="020B0604020202020204" pitchFamily="34" charset="0"/>
                        </a:rPr>
                        <a:t>Park or reconsider</a:t>
                      </a:r>
                      <a:endParaRPr lang="en-GB" sz="2800" kern="100" dirty="0">
                        <a:solidFill>
                          <a:schemeClr val="tx1">
                            <a:lumMod val="75000"/>
                            <a:lumOff val="25000"/>
                          </a:schemeClr>
                        </a:solidFill>
                        <a:effectLst/>
                        <a:latin typeface="Arial" panose="020B0604020202020204" pitchFamily="34" charset="0"/>
                        <a:ea typeface="Aptos" panose="020B0004020202020204" pitchFamily="34" charset="0"/>
                        <a:cs typeface="Arial" panose="020B0604020202020204" pitchFamily="34" charset="0"/>
                      </a:endParaRPr>
                    </a:p>
                  </a:txBody>
                  <a:tcPr marL="343947" marR="17914" marT="171973" marB="171973" anchor="ctr">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a:lnSpc>
                          <a:spcPct val="107000"/>
                        </a:lnSpc>
                        <a:spcAft>
                          <a:spcPts val="800"/>
                        </a:spcAft>
                        <a:buNone/>
                      </a:pPr>
                      <a:r>
                        <a:rPr lang="en-GB" sz="2800" kern="100" dirty="0">
                          <a:solidFill>
                            <a:schemeClr val="tx1">
                              <a:lumMod val="75000"/>
                              <a:lumOff val="25000"/>
                            </a:schemeClr>
                          </a:solidFill>
                          <a:effectLst/>
                          <a:latin typeface="Arial" panose="020B0604020202020204" pitchFamily="34" charset="0"/>
                          <a:cs typeface="Arial" panose="020B0604020202020204" pitchFamily="34" charset="0"/>
                        </a:rPr>
                        <a:t>Optional actions</a:t>
                      </a:r>
                      <a:endParaRPr lang="en-GB" sz="2800" kern="100" dirty="0">
                        <a:solidFill>
                          <a:schemeClr val="tx1">
                            <a:lumMod val="75000"/>
                            <a:lumOff val="25000"/>
                          </a:schemeClr>
                        </a:solidFill>
                        <a:effectLst/>
                        <a:latin typeface="Arial" panose="020B0604020202020204" pitchFamily="34" charset="0"/>
                        <a:ea typeface="Aptos" panose="020B0004020202020204" pitchFamily="34" charset="0"/>
                        <a:cs typeface="Arial" panose="020B0604020202020204" pitchFamily="34" charset="0"/>
                      </a:endParaRPr>
                    </a:p>
                  </a:txBody>
                  <a:tcPr marL="343947" marR="17914" marT="171973" marB="171973"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a16="http://schemas.microsoft.com/office/drawing/2014/main" val="3173042363"/>
                  </a:ext>
                </a:extLst>
              </a:tr>
            </a:tbl>
          </a:graphicData>
        </a:graphic>
      </p:graphicFrame>
      <p:sp>
        <p:nvSpPr>
          <p:cNvPr id="5" name="Rectangle: Rounded Corners 4">
            <a:extLst>
              <a:ext uri="{FF2B5EF4-FFF2-40B4-BE49-F238E27FC236}">
                <a16:creationId xmlns:a16="http://schemas.microsoft.com/office/drawing/2014/main" id="{2280D0C9-0BFF-2C52-7F5C-4EB1EE742B5D}"/>
              </a:ext>
            </a:extLst>
          </p:cNvPr>
          <p:cNvSpPr/>
          <p:nvPr/>
        </p:nvSpPr>
        <p:spPr>
          <a:xfrm>
            <a:off x="968991" y="4212901"/>
            <a:ext cx="10631606" cy="13374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Plot each of your 3-5 actions on the relevant part of the grid</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What we’re looking for today (we think) are those you determine as High Impact – Low Effort (quick wins) and High-Impact-High Effort (major strategic focus)</a:t>
            </a:r>
          </a:p>
          <a:p>
            <a:pPr algn="ctr"/>
            <a:endParaRPr lang="en-GB" dirty="0">
              <a:latin typeface="Arial" panose="020B0604020202020204" pitchFamily="34" charset="0"/>
              <a:cs typeface="Arial" panose="020B0604020202020204" pitchFamily="34" charset="0"/>
            </a:endParaRPr>
          </a:p>
        </p:txBody>
      </p:sp>
      <p:pic>
        <p:nvPicPr>
          <p:cNvPr id="3" name="Picture 2" descr="A black background with purple text&#10;&#10;Description automatically generated">
            <a:extLst>
              <a:ext uri="{FF2B5EF4-FFF2-40B4-BE49-F238E27FC236}">
                <a16:creationId xmlns:a16="http://schemas.microsoft.com/office/drawing/2014/main" id="{D33B8468-E91D-07BF-8A55-6CFBF1909B79}"/>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6" name="Picture 5" descr="!R&amp;C">
            <a:extLst>
              <a:ext uri="{FF2B5EF4-FFF2-40B4-BE49-F238E27FC236}">
                <a16:creationId xmlns:a16="http://schemas.microsoft.com/office/drawing/2014/main" id="{C060E583-7A04-24D2-D0B5-1AD4A97F7C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1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8258-6362-9AD6-BC46-E94FEFFD7C36}"/>
              </a:ext>
            </a:extLst>
          </p:cNvPr>
          <p:cNvSpPr>
            <a:spLocks noGrp="1"/>
          </p:cNvSpPr>
          <p:nvPr>
            <p:ph type="title"/>
          </p:nvPr>
        </p:nvSpPr>
        <p:spPr>
          <a:xfrm>
            <a:off x="838200" y="188144"/>
            <a:ext cx="10515600" cy="1325563"/>
          </a:xfrm>
        </p:spPr>
        <p:style>
          <a:lnRef idx="2">
            <a:schemeClr val="accent5"/>
          </a:lnRef>
          <a:fillRef idx="1">
            <a:schemeClr val="lt1"/>
          </a:fillRef>
          <a:effectRef idx="0">
            <a:schemeClr val="accent5"/>
          </a:effectRef>
          <a:fontRef idx="minor">
            <a:schemeClr val="dk1"/>
          </a:fontRef>
        </p:style>
        <p:txBody>
          <a:bodyPr/>
          <a:lstStyle/>
          <a:p>
            <a:r>
              <a:rPr lang="en-GB" dirty="0">
                <a:latin typeface="Arial" panose="020B0604020202020204" pitchFamily="34" charset="0"/>
                <a:cs typeface="Arial" panose="020B0604020202020204" pitchFamily="34" charset="0"/>
              </a:rPr>
              <a:t>And now we need to ‘RAFT’!</a:t>
            </a:r>
          </a:p>
        </p:txBody>
      </p:sp>
      <p:sp>
        <p:nvSpPr>
          <p:cNvPr id="3" name="Content Placeholder 2">
            <a:extLst>
              <a:ext uri="{FF2B5EF4-FFF2-40B4-BE49-F238E27FC236}">
                <a16:creationId xmlns:a16="http://schemas.microsoft.com/office/drawing/2014/main" id="{26D6FD1A-768B-64E2-6793-50DAE80F097D}"/>
              </a:ext>
            </a:extLst>
          </p:cNvPr>
          <p:cNvSpPr>
            <a:spLocks noGrp="1"/>
          </p:cNvSpPr>
          <p:nvPr>
            <p:ph sz="half" idx="1"/>
          </p:nvPr>
        </p:nvSpPr>
        <p:spPr>
          <a:xfrm>
            <a:off x="838200" y="1609318"/>
            <a:ext cx="5181600" cy="4351338"/>
          </a:xfrm>
        </p:spPr>
        <p:style>
          <a:lnRef idx="2">
            <a:schemeClr val="accent5"/>
          </a:lnRef>
          <a:fillRef idx="1">
            <a:schemeClr val="lt1"/>
          </a:fillRef>
          <a:effectRef idx="0">
            <a:schemeClr val="accent5"/>
          </a:effectRef>
          <a:fontRef idx="minor">
            <a:schemeClr val="dk1"/>
          </a:fontRef>
        </p:style>
        <p:txBody>
          <a:bodyPr/>
          <a:lstStyle/>
          <a:p>
            <a:pPr marL="0" lvl="0" indent="0">
              <a:lnSpc>
                <a:spcPct val="107000"/>
              </a:lnSpc>
              <a:spcAft>
                <a:spcPts val="800"/>
              </a:spcAft>
              <a:buSzPts val="1000"/>
              <a:buNone/>
              <a:tabLst>
                <a:tab pos="457200" algn="l"/>
              </a:tabLst>
            </a:pPr>
            <a:r>
              <a:rPr lang="en-GB" sz="1800" b="1" kern="100" dirty="0">
                <a:latin typeface="Arial" panose="020B0604020202020204" pitchFamily="34" charset="0"/>
                <a:ea typeface="Aptos" panose="020B0004020202020204" pitchFamily="34" charset="0"/>
                <a:cs typeface="Arial" panose="020B0604020202020204" pitchFamily="34" charset="0"/>
              </a:rPr>
              <a:t>Now for the same 3-5 actions consider:</a:t>
            </a:r>
            <a:endParaRPr lang="en-GB" sz="1800" b="1"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100" dirty="0">
                <a:effectLst/>
                <a:latin typeface="Arial" panose="020B0604020202020204" pitchFamily="34" charset="0"/>
                <a:ea typeface="Aptos" panose="020B0004020202020204" pitchFamily="34" charset="0"/>
                <a:cs typeface="Arial" panose="020B0604020202020204" pitchFamily="34" charset="0"/>
              </a:rPr>
              <a:t>R</a:t>
            </a:r>
            <a:r>
              <a:rPr lang="en-GB" sz="1800" kern="100" dirty="0">
                <a:effectLst/>
                <a:latin typeface="Arial" panose="020B0604020202020204" pitchFamily="34" charset="0"/>
                <a:ea typeface="Aptos" panose="020B0004020202020204" pitchFamily="34" charset="0"/>
                <a:cs typeface="Arial" panose="020B0604020202020204" pitchFamily="34" charset="0"/>
              </a:rPr>
              <a:t>elevance: Is this aligned to one of the 5 strategic objectives (the ‘pillars’ in the Framework)</a:t>
            </a: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100" dirty="0">
                <a:effectLst/>
                <a:latin typeface="Arial" panose="020B0604020202020204" pitchFamily="34" charset="0"/>
                <a:ea typeface="Aptos" panose="020B0004020202020204" pitchFamily="34" charset="0"/>
                <a:cs typeface="Arial" panose="020B0604020202020204" pitchFamily="34" charset="0"/>
              </a:rPr>
              <a:t>A</a:t>
            </a:r>
            <a:r>
              <a:rPr lang="en-GB" sz="1800" kern="100" dirty="0">
                <a:effectLst/>
                <a:latin typeface="Arial" panose="020B0604020202020204" pitchFamily="34" charset="0"/>
                <a:ea typeface="Aptos" panose="020B0004020202020204" pitchFamily="34" charset="0"/>
                <a:cs typeface="Arial" panose="020B0604020202020204" pitchFamily="34" charset="0"/>
              </a:rPr>
              <a:t>cceptability: Will this gain buy-in from key stakeholders?</a:t>
            </a: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100" dirty="0">
                <a:effectLst/>
                <a:latin typeface="Arial" panose="020B0604020202020204" pitchFamily="34" charset="0"/>
                <a:ea typeface="Aptos" panose="020B0004020202020204" pitchFamily="34" charset="0"/>
                <a:cs typeface="Arial" panose="020B0604020202020204" pitchFamily="34" charset="0"/>
              </a:rPr>
              <a:t>F</a:t>
            </a:r>
            <a:r>
              <a:rPr lang="en-GB" sz="1800" kern="100" dirty="0">
                <a:effectLst/>
                <a:latin typeface="Arial" panose="020B0604020202020204" pitchFamily="34" charset="0"/>
                <a:ea typeface="Aptos" panose="020B0004020202020204" pitchFamily="34" charset="0"/>
                <a:cs typeface="Arial" panose="020B0604020202020204" pitchFamily="34" charset="0"/>
              </a:rPr>
              <a:t>easibility: Can we deliver this with current or accessible resources?</a:t>
            </a: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100" dirty="0">
                <a:effectLst/>
                <a:latin typeface="Arial" panose="020B0604020202020204" pitchFamily="34" charset="0"/>
                <a:ea typeface="Aptos" panose="020B0004020202020204" pitchFamily="34" charset="0"/>
                <a:cs typeface="Arial" panose="020B0604020202020204" pitchFamily="34" charset="0"/>
              </a:rPr>
              <a:t>T</a:t>
            </a:r>
            <a:r>
              <a:rPr lang="en-GB" sz="1800" kern="100" dirty="0">
                <a:effectLst/>
                <a:latin typeface="Arial" panose="020B0604020202020204" pitchFamily="34" charset="0"/>
                <a:ea typeface="Aptos" panose="020B0004020202020204" pitchFamily="34" charset="0"/>
                <a:cs typeface="Arial" panose="020B0604020202020204" pitchFamily="34" charset="0"/>
              </a:rPr>
              <a:t>iming: Is this the right time for this action?</a:t>
            </a:r>
          </a:p>
          <a:p>
            <a:pPr marL="0" indent="0">
              <a:buNone/>
            </a:pPr>
            <a:endParaRPr lang="en-GB" dirty="0"/>
          </a:p>
          <a:p>
            <a:pPr marL="0" indent="0">
              <a:buNone/>
            </a:pPr>
            <a:endParaRPr lang="en-GB" dirty="0"/>
          </a:p>
        </p:txBody>
      </p:sp>
      <p:sp>
        <p:nvSpPr>
          <p:cNvPr id="4" name="Content Placeholder 3">
            <a:extLst>
              <a:ext uri="{FF2B5EF4-FFF2-40B4-BE49-F238E27FC236}">
                <a16:creationId xmlns:a16="http://schemas.microsoft.com/office/drawing/2014/main" id="{F28578A6-6B72-0361-E53D-9C13E7DB1A9D}"/>
              </a:ext>
            </a:extLst>
          </p:cNvPr>
          <p:cNvSpPr>
            <a:spLocks noGrp="1"/>
          </p:cNvSpPr>
          <p:nvPr>
            <p:ph sz="half" idx="2"/>
          </p:nvPr>
        </p:nvSpPr>
        <p:spPr>
          <a:xfrm>
            <a:off x="6172200" y="1609318"/>
            <a:ext cx="5181600" cy="4351338"/>
          </a:xfrm>
        </p:spPr>
        <p:style>
          <a:lnRef idx="2">
            <a:schemeClr val="accent5"/>
          </a:lnRef>
          <a:fillRef idx="1">
            <a:schemeClr val="lt1"/>
          </a:fillRef>
          <a:effectRef idx="0">
            <a:schemeClr val="accent5"/>
          </a:effectRef>
          <a:fontRef idx="minor">
            <a:schemeClr val="dk1"/>
          </a:fontRef>
        </p:style>
        <p:txBody>
          <a:bodyPr/>
          <a:lstStyle/>
          <a:p>
            <a:endParaRPr lang="en-GB" dirty="0"/>
          </a:p>
          <a:p>
            <a:r>
              <a:rPr lang="en-GB" dirty="0"/>
              <a:t>Has this helped you identify which actions you would like to focus on – be ready to share at least one action back with the group</a:t>
            </a:r>
          </a:p>
          <a:p>
            <a:endParaRPr lang="en-GB" dirty="0"/>
          </a:p>
        </p:txBody>
      </p:sp>
      <p:pic>
        <p:nvPicPr>
          <p:cNvPr id="5" name="Picture 4" descr="A black background with purple text&#10;&#10;Description automatically generated">
            <a:extLst>
              <a:ext uri="{FF2B5EF4-FFF2-40B4-BE49-F238E27FC236}">
                <a16:creationId xmlns:a16="http://schemas.microsoft.com/office/drawing/2014/main" id="{1EB955AB-1C34-B476-0D76-7513BD2952C3}"/>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6" name="Picture 5" descr="!R&amp;C">
            <a:extLst>
              <a:ext uri="{FF2B5EF4-FFF2-40B4-BE49-F238E27FC236}">
                <a16:creationId xmlns:a16="http://schemas.microsoft.com/office/drawing/2014/main" id="{084EF446-6B9F-F7B8-60A3-066F1E67E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182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0F03-0697-1ACA-140D-1D7311F4FC19}"/>
              </a:ext>
            </a:extLst>
          </p:cNvPr>
          <p:cNvSpPr>
            <a:spLocks noGrp="1"/>
          </p:cNvSpPr>
          <p:nvPr>
            <p:ph type="title"/>
          </p:nvPr>
        </p:nvSpPr>
        <p:spPr>
          <a:xfrm>
            <a:off x="14286" y="0"/>
            <a:ext cx="11129963" cy="1587716"/>
          </a:xfrm>
          <a:solidFill>
            <a:schemeClr val="tx1"/>
          </a:solidFill>
        </p:spPr>
        <p:txBody>
          <a:bodyPr anchor="ctr">
            <a:normAutofit/>
          </a:bodyPr>
          <a:lstStyle/>
          <a:p>
            <a:r>
              <a:rPr lang="en-GB" sz="4000" dirty="0">
                <a:solidFill>
                  <a:srgbClr val="FFFFFF"/>
                </a:solidFill>
              </a:rPr>
              <a:t>     Group discussion</a:t>
            </a:r>
          </a:p>
        </p:txBody>
      </p:sp>
      <p:graphicFrame>
        <p:nvGraphicFramePr>
          <p:cNvPr id="5" name="Content Placeholder 2">
            <a:extLst>
              <a:ext uri="{FF2B5EF4-FFF2-40B4-BE49-F238E27FC236}">
                <a16:creationId xmlns:a16="http://schemas.microsoft.com/office/drawing/2014/main" id="{D8CE5442-664C-F508-E30A-30AB51C5D209}"/>
              </a:ext>
            </a:extLst>
          </p:cNvPr>
          <p:cNvGraphicFramePr>
            <a:graphicFrameLocks noGrp="1"/>
          </p:cNvGraphicFramePr>
          <p:nvPr>
            <p:ph idx="1"/>
            <p:extLst>
              <p:ext uri="{D42A27DB-BD31-4B8C-83A1-F6EECF244321}">
                <p14:modId xmlns:p14="http://schemas.microsoft.com/office/powerpoint/2010/main" val="3561820227"/>
              </p:ext>
            </p:extLst>
          </p:nvPr>
        </p:nvGraphicFramePr>
        <p:xfrm>
          <a:off x="644056" y="2183364"/>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black background with purple text&#10;&#10;Description automatically generated">
            <a:extLst>
              <a:ext uri="{FF2B5EF4-FFF2-40B4-BE49-F238E27FC236}">
                <a16:creationId xmlns:a16="http://schemas.microsoft.com/office/drawing/2014/main" id="{3DFD7B44-69B6-6063-49D4-A0C0F19FE422}"/>
              </a:ext>
            </a:extLst>
          </p:cNvPr>
          <p:cNvPicPr>
            <a:picLocks noChangeAspect="1"/>
          </p:cNvPicPr>
          <p:nvPr/>
        </p:nvPicPr>
        <p:blipFill rotWithShape="1">
          <a:blip r:embed="rId8">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4" name="Picture 3" descr="!R&amp;C">
            <a:extLst>
              <a:ext uri="{FF2B5EF4-FFF2-40B4-BE49-F238E27FC236}">
                <a16:creationId xmlns:a16="http://schemas.microsoft.com/office/drawing/2014/main" id="{9856AD03-A717-A401-FCB0-66E1564AA2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340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3B049-3440-251B-6B8F-4F1C06360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24AFB4-3EEA-139B-E892-DF27CD75FB17}"/>
              </a:ext>
            </a:extLst>
          </p:cNvPr>
          <p:cNvSpPr>
            <a:spLocks noGrp="1"/>
          </p:cNvSpPr>
          <p:nvPr>
            <p:ph type="title"/>
          </p:nvPr>
        </p:nvSpPr>
        <p:spPr>
          <a:xfrm>
            <a:off x="838200" y="38314"/>
            <a:ext cx="10515600" cy="1325563"/>
          </a:xfrm>
        </p:spPr>
        <p:txBody>
          <a:bodyPr>
            <a:normAutofit/>
          </a:bodyPr>
          <a:lstStyle/>
          <a:p>
            <a:pPr algn="ctr"/>
            <a:r>
              <a:rPr lang="en-GB" sz="3600" b="1" dirty="0"/>
              <a:t>Thank you </a:t>
            </a:r>
          </a:p>
        </p:txBody>
      </p:sp>
      <p:pic>
        <p:nvPicPr>
          <p:cNvPr id="4" name="Picture 3" descr="A black background with purple text&#10;&#10;Description automatically generated">
            <a:extLst>
              <a:ext uri="{FF2B5EF4-FFF2-40B4-BE49-F238E27FC236}">
                <a16:creationId xmlns:a16="http://schemas.microsoft.com/office/drawing/2014/main" id="{FB45D672-F2B5-2E3E-E816-85609AD40F17}"/>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sp>
        <p:nvSpPr>
          <p:cNvPr id="6" name="Content Placeholder 5">
            <a:extLst>
              <a:ext uri="{FF2B5EF4-FFF2-40B4-BE49-F238E27FC236}">
                <a16:creationId xmlns:a16="http://schemas.microsoft.com/office/drawing/2014/main" id="{4FDAD2F7-5981-4B00-7C46-53259738FEEF}"/>
              </a:ext>
            </a:extLst>
          </p:cNvPr>
          <p:cNvSpPr>
            <a:spLocks noGrp="1"/>
          </p:cNvSpPr>
          <p:nvPr>
            <p:ph idx="1"/>
          </p:nvPr>
        </p:nvSpPr>
        <p:spPr>
          <a:xfrm>
            <a:off x="838200" y="972808"/>
            <a:ext cx="10515600" cy="3155848"/>
          </a:xfrm>
        </p:spPr>
        <p:txBody>
          <a:bodyPr>
            <a:normAutofit/>
          </a:bodyPr>
          <a:lstStyle/>
          <a:p>
            <a:pPr marL="0" indent="0">
              <a:lnSpc>
                <a:spcPct val="105000"/>
              </a:lnSpc>
              <a:spcAft>
                <a:spcPts val="800"/>
              </a:spcAft>
              <a:buNone/>
            </a:pPr>
            <a:endParaRPr lang="en-GB" sz="2000" dirty="0">
              <a:effectLst/>
              <a:latin typeface="Arial" panose="020B0604020202020204" pitchFamily="34" charset="0"/>
              <a:ea typeface="Aptos" panose="020B0004020202020204" pitchFamily="34" charset="0"/>
              <a:cs typeface="Aptos" panose="020B0004020202020204" pitchFamily="34" charset="0"/>
            </a:endParaRPr>
          </a:p>
          <a:p>
            <a:pPr marL="0" indent="0">
              <a:lnSpc>
                <a:spcPct val="105000"/>
              </a:lnSpc>
              <a:spcAft>
                <a:spcPts val="800"/>
              </a:spcAft>
              <a:buNone/>
            </a:pPr>
            <a:endParaRPr lang="en-GB" sz="2000" dirty="0">
              <a:latin typeface="Arial" panose="020B0604020202020204" pitchFamily="34" charset="0"/>
              <a:ea typeface="Aptos" panose="020B0004020202020204" pitchFamily="34" charset="0"/>
              <a:cs typeface="Aptos" panose="020B0004020202020204" pitchFamily="34" charset="0"/>
            </a:endParaRPr>
          </a:p>
          <a:p>
            <a:pPr marL="0" indent="0" algn="ctr">
              <a:lnSpc>
                <a:spcPct val="105000"/>
              </a:lnSpc>
              <a:spcAft>
                <a:spcPts val="800"/>
              </a:spcAft>
              <a:buNone/>
            </a:pPr>
            <a:r>
              <a:rPr lang="en-GB" dirty="0">
                <a:effectLst/>
                <a:latin typeface="Arial" panose="020B0604020202020204" pitchFamily="34" charset="0"/>
                <a:ea typeface="Aptos" panose="020B0004020202020204" pitchFamily="34" charset="0"/>
                <a:cs typeface="Aptos" panose="020B0004020202020204" pitchFamily="34" charset="0"/>
              </a:rPr>
              <a:t>Next steps </a:t>
            </a:r>
          </a:p>
        </p:txBody>
      </p:sp>
      <p:pic>
        <p:nvPicPr>
          <p:cNvPr id="3" name="Picture 2" descr="!R&amp;C">
            <a:extLst>
              <a:ext uri="{FF2B5EF4-FFF2-40B4-BE49-F238E27FC236}">
                <a16:creationId xmlns:a16="http://schemas.microsoft.com/office/drawing/2014/main" id="{BC3C2333-5D26-E99A-6D33-811B33CEE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63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227BD-7EBA-461D-4FEA-DE34CFEA0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D2611-EA5E-3A60-AAFF-1819419AD76F}"/>
              </a:ext>
            </a:extLst>
          </p:cNvPr>
          <p:cNvSpPr>
            <a:spLocks noGrp="1"/>
          </p:cNvSpPr>
          <p:nvPr>
            <p:ph type="title"/>
          </p:nvPr>
        </p:nvSpPr>
        <p:spPr>
          <a:xfrm>
            <a:off x="838200" y="-146939"/>
            <a:ext cx="10515600" cy="1325563"/>
          </a:xfrm>
        </p:spPr>
        <p:txBody>
          <a:bodyPr>
            <a:normAutofit/>
          </a:bodyPr>
          <a:lstStyle/>
          <a:p>
            <a:pPr algn="ctr"/>
            <a:r>
              <a:rPr lang="en-GB" sz="3600" b="1" dirty="0"/>
              <a:t>Termly breakdown attendance data </a:t>
            </a:r>
            <a:br>
              <a:rPr lang="en-GB" sz="3600" b="1" dirty="0"/>
            </a:br>
            <a:r>
              <a:rPr lang="en-GB" sz="3600" b="1" dirty="0"/>
              <a:t>Redcar &amp; Cleveland</a:t>
            </a:r>
          </a:p>
        </p:txBody>
      </p:sp>
      <p:pic>
        <p:nvPicPr>
          <p:cNvPr id="3" name="Picture 2" descr="!R&amp;C">
            <a:extLst>
              <a:ext uri="{FF2B5EF4-FFF2-40B4-BE49-F238E27FC236}">
                <a16:creationId xmlns:a16="http://schemas.microsoft.com/office/drawing/2014/main" id="{09F4AE31-12FF-5996-5D57-4298E93B3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screenshot of a computer&#10;&#10;AI-generated content may be incorrect.">
            <a:extLst>
              <a:ext uri="{FF2B5EF4-FFF2-40B4-BE49-F238E27FC236}">
                <a16:creationId xmlns:a16="http://schemas.microsoft.com/office/drawing/2014/main" id="{D3C21DC3-5262-C23F-9C16-6F76AC270BE1}"/>
              </a:ext>
            </a:extLst>
          </p:cNvPr>
          <p:cNvPicPr>
            <a:picLocks noChangeAspect="1"/>
          </p:cNvPicPr>
          <p:nvPr/>
        </p:nvPicPr>
        <p:blipFill>
          <a:blip r:embed="rId4">
            <a:alphaModFix amt="88000"/>
          </a:blip>
          <a:srcRect t="28372" r="24428" b="4080"/>
          <a:stretch/>
        </p:blipFill>
        <p:spPr>
          <a:xfrm>
            <a:off x="1019795" y="942854"/>
            <a:ext cx="9954450" cy="4886446"/>
          </a:xfrm>
          <a:prstGeom prst="rect">
            <a:avLst/>
          </a:prstGeom>
        </p:spPr>
      </p:pic>
      <p:pic>
        <p:nvPicPr>
          <p:cNvPr id="4" name="Picture 3" descr="A black background with purple text&#10;&#10;Description automatically generated">
            <a:extLst>
              <a:ext uri="{FF2B5EF4-FFF2-40B4-BE49-F238E27FC236}">
                <a16:creationId xmlns:a16="http://schemas.microsoft.com/office/drawing/2014/main" id="{97506F08-C42F-FA1D-C8CB-393EA5542AC2}"/>
              </a:ext>
            </a:extLst>
          </p:cNvPr>
          <p:cNvPicPr>
            <a:picLocks noChangeAspect="1"/>
          </p:cNvPicPr>
          <p:nvPr/>
        </p:nvPicPr>
        <p:blipFill rotWithShape="1">
          <a:blip r:embed="rId5">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spTree>
    <p:extLst>
      <p:ext uri="{BB962C8B-B14F-4D97-AF65-F5344CB8AC3E}">
        <p14:creationId xmlns:p14="http://schemas.microsoft.com/office/powerpoint/2010/main" val="27736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74E7A-1508-C4E1-CC21-51C0D75C2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13EE2-3458-6645-94C6-123C9DC0D6F3}"/>
              </a:ext>
            </a:extLst>
          </p:cNvPr>
          <p:cNvSpPr>
            <a:spLocks noGrp="1"/>
          </p:cNvSpPr>
          <p:nvPr>
            <p:ph type="title"/>
          </p:nvPr>
        </p:nvSpPr>
        <p:spPr>
          <a:xfrm>
            <a:off x="838200" y="-91891"/>
            <a:ext cx="10515600" cy="1325563"/>
          </a:xfrm>
        </p:spPr>
        <p:txBody>
          <a:bodyPr>
            <a:normAutofit/>
          </a:bodyPr>
          <a:lstStyle/>
          <a:p>
            <a:pPr algn="ctr"/>
            <a:r>
              <a:rPr lang="en-GB" sz="3600" b="1" dirty="0"/>
              <a:t>Year to date attendance data – Week 14</a:t>
            </a:r>
            <a:br>
              <a:rPr lang="en-GB" sz="3600" b="1" dirty="0"/>
            </a:br>
            <a:r>
              <a:rPr lang="en-GB" sz="3600" b="1" dirty="0"/>
              <a:t>Redcar &amp; Cleveland</a:t>
            </a:r>
          </a:p>
        </p:txBody>
      </p:sp>
      <p:pic>
        <p:nvPicPr>
          <p:cNvPr id="4" name="Picture 3" descr="A black background with purple text&#10;&#10;Description automatically generated">
            <a:extLst>
              <a:ext uri="{FF2B5EF4-FFF2-40B4-BE49-F238E27FC236}">
                <a16:creationId xmlns:a16="http://schemas.microsoft.com/office/drawing/2014/main" id="{8430C51F-37D8-7448-6530-BA7590CB687A}"/>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3" name="Picture 2" descr="!R&amp;C">
            <a:extLst>
              <a:ext uri="{FF2B5EF4-FFF2-40B4-BE49-F238E27FC236}">
                <a16:creationId xmlns:a16="http://schemas.microsoft.com/office/drawing/2014/main" id="{1CF47EE6-EFFC-C4FB-2B16-EDAEB0B36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a:extLst>
              <a:ext uri="{FF2B5EF4-FFF2-40B4-BE49-F238E27FC236}">
                <a16:creationId xmlns:a16="http://schemas.microsoft.com/office/drawing/2014/main" id="{FBA0659E-ED39-401D-9E5D-2583BE393314}"/>
              </a:ext>
            </a:extLst>
          </p:cNvPr>
          <p:cNvGraphicFramePr>
            <a:graphicFrameLocks/>
          </p:cNvGraphicFramePr>
          <p:nvPr>
            <p:extLst>
              <p:ext uri="{D42A27DB-BD31-4B8C-83A1-F6EECF244321}">
                <p14:modId xmlns:p14="http://schemas.microsoft.com/office/powerpoint/2010/main" val="2850639128"/>
              </p:ext>
            </p:extLst>
          </p:nvPr>
        </p:nvGraphicFramePr>
        <p:xfrm>
          <a:off x="627888" y="1217397"/>
          <a:ext cx="3450336" cy="20702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A588278A-69FE-329E-E988-AA8FD6BA6EA6}"/>
              </a:ext>
            </a:extLst>
          </p:cNvPr>
          <p:cNvGraphicFramePr>
            <a:graphicFrameLocks/>
          </p:cNvGraphicFramePr>
          <p:nvPr>
            <p:extLst>
              <p:ext uri="{D42A27DB-BD31-4B8C-83A1-F6EECF244321}">
                <p14:modId xmlns:p14="http://schemas.microsoft.com/office/powerpoint/2010/main" val="1890621672"/>
              </p:ext>
            </p:extLst>
          </p:nvPr>
        </p:nvGraphicFramePr>
        <p:xfrm>
          <a:off x="4370832" y="1217397"/>
          <a:ext cx="3450336" cy="20702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94752BB8-F3E9-1E50-E99D-7FBC1280727D}"/>
              </a:ext>
            </a:extLst>
          </p:cNvPr>
          <p:cNvGraphicFramePr>
            <a:graphicFrameLocks/>
          </p:cNvGraphicFramePr>
          <p:nvPr>
            <p:extLst>
              <p:ext uri="{D42A27DB-BD31-4B8C-83A1-F6EECF244321}">
                <p14:modId xmlns:p14="http://schemas.microsoft.com/office/powerpoint/2010/main" val="1866789315"/>
              </p:ext>
            </p:extLst>
          </p:nvPr>
        </p:nvGraphicFramePr>
        <p:xfrm>
          <a:off x="8107109" y="1217397"/>
          <a:ext cx="3450336" cy="2070202"/>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a:extLst>
              <a:ext uri="{FF2B5EF4-FFF2-40B4-BE49-F238E27FC236}">
                <a16:creationId xmlns:a16="http://schemas.microsoft.com/office/drawing/2014/main" id="{9A3FE982-C806-4687-EB67-2D1F301FFA67}"/>
              </a:ext>
            </a:extLst>
          </p:cNvPr>
          <p:cNvSpPr txBox="1"/>
          <p:nvPr/>
        </p:nvSpPr>
        <p:spPr>
          <a:xfrm>
            <a:off x="627888" y="3400093"/>
            <a:ext cx="3742944" cy="1723549"/>
          </a:xfrm>
          <a:prstGeom prst="rect">
            <a:avLst/>
          </a:prstGeom>
          <a:noFill/>
        </p:spPr>
        <p:txBody>
          <a:bodyPr wrap="square" rtlCol="0">
            <a:spAutoFit/>
          </a:bodyPr>
          <a:lstStyle/>
          <a:p>
            <a:r>
              <a:rPr lang="en-GB" b="1" dirty="0"/>
              <a:t>Primary Absence:</a:t>
            </a:r>
            <a:br>
              <a:rPr lang="en-GB" dirty="0"/>
            </a:br>
            <a:r>
              <a:rPr lang="en-GB" sz="1600" dirty="0"/>
              <a:t>Redcar &amp; Cleveland National   Regional</a:t>
            </a:r>
          </a:p>
          <a:p>
            <a:r>
              <a:rPr lang="en-GB" dirty="0"/>
              <a:t>Total:      5.14%          5.2%      5.03%</a:t>
            </a:r>
            <a:br>
              <a:rPr lang="en-GB" dirty="0"/>
            </a:br>
            <a:r>
              <a:rPr lang="en-GB" dirty="0"/>
              <a:t>Auth:      3.35%         3.84%     3.57%</a:t>
            </a:r>
            <a:br>
              <a:rPr lang="en-GB" dirty="0"/>
            </a:br>
            <a:r>
              <a:rPr lang="en-GB" dirty="0" err="1"/>
              <a:t>Unauth</a:t>
            </a:r>
            <a:r>
              <a:rPr lang="en-GB" dirty="0"/>
              <a:t>: 1.79%         1.36%    1.46%</a:t>
            </a:r>
          </a:p>
          <a:p>
            <a:r>
              <a:rPr lang="en-GB" dirty="0"/>
              <a:t>PA:            13.07%     13.76% 13.28% </a:t>
            </a:r>
          </a:p>
        </p:txBody>
      </p:sp>
      <p:sp>
        <p:nvSpPr>
          <p:cNvPr id="14" name="TextBox 13">
            <a:extLst>
              <a:ext uri="{FF2B5EF4-FFF2-40B4-BE49-F238E27FC236}">
                <a16:creationId xmlns:a16="http://schemas.microsoft.com/office/drawing/2014/main" id="{9C6F5943-B26C-C432-D318-5CB2F9A7591C}"/>
              </a:ext>
            </a:extLst>
          </p:cNvPr>
          <p:cNvSpPr txBox="1"/>
          <p:nvPr/>
        </p:nvSpPr>
        <p:spPr>
          <a:xfrm>
            <a:off x="4370832" y="3400090"/>
            <a:ext cx="3742944" cy="2000548"/>
          </a:xfrm>
          <a:prstGeom prst="rect">
            <a:avLst/>
          </a:prstGeom>
          <a:noFill/>
        </p:spPr>
        <p:txBody>
          <a:bodyPr wrap="square" rtlCol="0">
            <a:spAutoFit/>
          </a:bodyPr>
          <a:lstStyle/>
          <a:p>
            <a:r>
              <a:rPr lang="en-GB" b="1" dirty="0"/>
              <a:t>Secondary Absence:</a:t>
            </a:r>
            <a:br>
              <a:rPr lang="en-GB" dirty="0"/>
            </a:br>
            <a:r>
              <a:rPr lang="en-GB" sz="1600" dirty="0"/>
              <a:t>Redcar &amp; Cleveland National   Regional</a:t>
            </a:r>
          </a:p>
          <a:p>
            <a:r>
              <a:rPr lang="en-GB" dirty="0"/>
              <a:t>Total:      8.96%         8.28%     8.95%</a:t>
            </a:r>
            <a:br>
              <a:rPr lang="en-GB" dirty="0"/>
            </a:br>
            <a:r>
              <a:rPr lang="en-GB" dirty="0"/>
              <a:t>Auth:      4.74%           5.2%     4.95%</a:t>
            </a:r>
            <a:br>
              <a:rPr lang="en-GB" dirty="0"/>
            </a:br>
            <a:r>
              <a:rPr lang="en-GB" dirty="0" err="1"/>
              <a:t>Unauth</a:t>
            </a:r>
            <a:r>
              <a:rPr lang="en-GB" dirty="0"/>
              <a:t>: 4.22%         3.09%       4%</a:t>
            </a:r>
          </a:p>
          <a:p>
            <a:r>
              <a:rPr lang="en-GB" dirty="0"/>
              <a:t>PA:            24.06%     22.7%    24.66% </a:t>
            </a:r>
          </a:p>
          <a:p>
            <a:endParaRPr lang="en-GB" dirty="0"/>
          </a:p>
        </p:txBody>
      </p:sp>
      <p:sp>
        <p:nvSpPr>
          <p:cNvPr id="15" name="TextBox 14">
            <a:extLst>
              <a:ext uri="{FF2B5EF4-FFF2-40B4-BE49-F238E27FC236}">
                <a16:creationId xmlns:a16="http://schemas.microsoft.com/office/drawing/2014/main" id="{584138F7-2852-5D87-3D85-93BE4364C8FA}"/>
              </a:ext>
            </a:extLst>
          </p:cNvPr>
          <p:cNvSpPr txBox="1"/>
          <p:nvPr/>
        </p:nvSpPr>
        <p:spPr>
          <a:xfrm>
            <a:off x="8113776" y="3400091"/>
            <a:ext cx="3742944" cy="2000548"/>
          </a:xfrm>
          <a:prstGeom prst="rect">
            <a:avLst/>
          </a:prstGeom>
          <a:noFill/>
        </p:spPr>
        <p:txBody>
          <a:bodyPr wrap="square" rtlCol="0">
            <a:spAutoFit/>
          </a:bodyPr>
          <a:lstStyle/>
          <a:p>
            <a:r>
              <a:rPr lang="en-GB" b="1" dirty="0"/>
              <a:t>Special Absence:</a:t>
            </a:r>
            <a:br>
              <a:rPr lang="en-GB" dirty="0"/>
            </a:br>
            <a:r>
              <a:rPr lang="en-GB" sz="1600" dirty="0"/>
              <a:t>Redcar &amp; Cleveland National   Regional</a:t>
            </a:r>
          </a:p>
          <a:p>
            <a:r>
              <a:rPr lang="en-GB" dirty="0"/>
              <a:t>Total:      12.62%     12.87%   12.62%</a:t>
            </a:r>
            <a:br>
              <a:rPr lang="en-GB" dirty="0"/>
            </a:br>
            <a:r>
              <a:rPr lang="en-GB" dirty="0"/>
              <a:t>Auth:      10.02%        9.65%     8.35%</a:t>
            </a:r>
            <a:br>
              <a:rPr lang="en-GB" dirty="0"/>
            </a:br>
            <a:r>
              <a:rPr lang="en-GB" dirty="0" err="1"/>
              <a:t>Unauth</a:t>
            </a:r>
            <a:r>
              <a:rPr lang="en-GB" dirty="0"/>
              <a:t>: 2.6%            3.23%     4.26%</a:t>
            </a:r>
          </a:p>
          <a:p>
            <a:r>
              <a:rPr lang="en-GB" dirty="0"/>
              <a:t>PA:            36.34%     35.42%   31.89% </a:t>
            </a:r>
          </a:p>
          <a:p>
            <a:endParaRPr lang="en-GB" dirty="0"/>
          </a:p>
        </p:txBody>
      </p:sp>
      <p:cxnSp>
        <p:nvCxnSpPr>
          <p:cNvPr id="19" name="Straight Connector 18">
            <a:extLst>
              <a:ext uri="{FF2B5EF4-FFF2-40B4-BE49-F238E27FC236}">
                <a16:creationId xmlns:a16="http://schemas.microsoft.com/office/drawing/2014/main" id="{FD3D23B4-F2E7-776C-C633-9E54E7DF5E71}"/>
              </a:ext>
            </a:extLst>
          </p:cNvPr>
          <p:cNvCxnSpPr/>
          <p:nvPr/>
        </p:nvCxnSpPr>
        <p:spPr>
          <a:xfrm>
            <a:off x="557784" y="3931920"/>
            <a:ext cx="112989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34A0DB6-BBF8-64F3-1683-0A66228A5C16}"/>
              </a:ext>
            </a:extLst>
          </p:cNvPr>
          <p:cNvCxnSpPr/>
          <p:nvPr/>
        </p:nvCxnSpPr>
        <p:spPr>
          <a:xfrm>
            <a:off x="557784" y="3691128"/>
            <a:ext cx="112989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14F40B4-E310-5763-95AD-57581AB11F49}"/>
              </a:ext>
            </a:extLst>
          </p:cNvPr>
          <p:cNvCxnSpPr/>
          <p:nvPr/>
        </p:nvCxnSpPr>
        <p:spPr>
          <a:xfrm>
            <a:off x="557784" y="4200144"/>
            <a:ext cx="112989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7972B7A-D373-2DAA-FC87-DC856D29B27C}"/>
              </a:ext>
            </a:extLst>
          </p:cNvPr>
          <p:cNvCxnSpPr/>
          <p:nvPr/>
        </p:nvCxnSpPr>
        <p:spPr>
          <a:xfrm>
            <a:off x="557784" y="4471416"/>
            <a:ext cx="112989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0D8AEE8-DD46-2BBD-E785-8BB53FDCD876}"/>
              </a:ext>
            </a:extLst>
          </p:cNvPr>
          <p:cNvCxnSpPr/>
          <p:nvPr/>
        </p:nvCxnSpPr>
        <p:spPr>
          <a:xfrm>
            <a:off x="557784" y="4742688"/>
            <a:ext cx="112989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F91EE6-0E53-49C2-64E6-EB624B6F5E92}"/>
              </a:ext>
            </a:extLst>
          </p:cNvPr>
          <p:cNvCxnSpPr/>
          <p:nvPr/>
        </p:nvCxnSpPr>
        <p:spPr>
          <a:xfrm>
            <a:off x="557784" y="5023058"/>
            <a:ext cx="112989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FEA1838-77BE-E3A3-0D96-58FB5D4E00BA}"/>
              </a:ext>
            </a:extLst>
          </p:cNvPr>
          <p:cNvCxnSpPr/>
          <p:nvPr/>
        </p:nvCxnSpPr>
        <p:spPr>
          <a:xfrm flipV="1">
            <a:off x="1517904" y="3931920"/>
            <a:ext cx="0" cy="109113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917B726-05FE-5D87-EC21-6CD19F6EDB5C}"/>
              </a:ext>
            </a:extLst>
          </p:cNvPr>
          <p:cNvCxnSpPr>
            <a:cxnSpLocks/>
          </p:cNvCxnSpPr>
          <p:nvPr/>
        </p:nvCxnSpPr>
        <p:spPr>
          <a:xfrm flipV="1">
            <a:off x="2456688" y="3691128"/>
            <a:ext cx="0" cy="1331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DB9F6D2-EFE9-2A14-67FC-1EC96FF04E79}"/>
              </a:ext>
            </a:extLst>
          </p:cNvPr>
          <p:cNvCxnSpPr>
            <a:cxnSpLocks/>
          </p:cNvCxnSpPr>
          <p:nvPr/>
        </p:nvCxnSpPr>
        <p:spPr>
          <a:xfrm flipV="1">
            <a:off x="3294888" y="3691128"/>
            <a:ext cx="0" cy="1331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AC6A2D3-D4F6-DE17-8C8D-07740705D036}"/>
              </a:ext>
            </a:extLst>
          </p:cNvPr>
          <p:cNvCxnSpPr/>
          <p:nvPr/>
        </p:nvCxnSpPr>
        <p:spPr>
          <a:xfrm flipV="1">
            <a:off x="5263896" y="3931920"/>
            <a:ext cx="0" cy="10911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6A35FA8-3478-AB8D-A14B-19920F2ED05C}"/>
              </a:ext>
            </a:extLst>
          </p:cNvPr>
          <p:cNvCxnSpPr>
            <a:cxnSpLocks/>
          </p:cNvCxnSpPr>
          <p:nvPr/>
        </p:nvCxnSpPr>
        <p:spPr>
          <a:xfrm flipV="1">
            <a:off x="6202680" y="3691128"/>
            <a:ext cx="0" cy="1331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A6C208D-8752-C080-D56E-CB11A161C375}"/>
              </a:ext>
            </a:extLst>
          </p:cNvPr>
          <p:cNvCxnSpPr>
            <a:cxnSpLocks/>
          </p:cNvCxnSpPr>
          <p:nvPr/>
        </p:nvCxnSpPr>
        <p:spPr>
          <a:xfrm flipV="1">
            <a:off x="7040880" y="3691128"/>
            <a:ext cx="0" cy="1331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1CCB055-D233-D984-3F90-35C7D35D61B7}"/>
              </a:ext>
            </a:extLst>
          </p:cNvPr>
          <p:cNvCxnSpPr/>
          <p:nvPr/>
        </p:nvCxnSpPr>
        <p:spPr>
          <a:xfrm flipV="1">
            <a:off x="9009888" y="3926952"/>
            <a:ext cx="0" cy="10911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645B4D8-E2D2-CE39-E4A6-DB159BC1B360}"/>
              </a:ext>
            </a:extLst>
          </p:cNvPr>
          <p:cNvCxnSpPr>
            <a:cxnSpLocks/>
          </p:cNvCxnSpPr>
          <p:nvPr/>
        </p:nvCxnSpPr>
        <p:spPr>
          <a:xfrm flipV="1">
            <a:off x="9948672" y="3686160"/>
            <a:ext cx="0" cy="1331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4EDD179-90BD-A101-767E-06BB851CE99F}"/>
              </a:ext>
            </a:extLst>
          </p:cNvPr>
          <p:cNvCxnSpPr>
            <a:cxnSpLocks/>
          </p:cNvCxnSpPr>
          <p:nvPr/>
        </p:nvCxnSpPr>
        <p:spPr>
          <a:xfrm flipV="1">
            <a:off x="10786872" y="3686160"/>
            <a:ext cx="0" cy="1331930"/>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01746AAF-44B3-1042-951F-8F7E58606806}"/>
              </a:ext>
            </a:extLst>
          </p:cNvPr>
          <p:cNvSpPr/>
          <p:nvPr/>
        </p:nvSpPr>
        <p:spPr>
          <a:xfrm>
            <a:off x="4197096" y="3255264"/>
            <a:ext cx="228600" cy="2007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9956523-74A8-8794-2AFF-FCEAE8256C24}"/>
              </a:ext>
            </a:extLst>
          </p:cNvPr>
          <p:cNvSpPr/>
          <p:nvPr/>
        </p:nvSpPr>
        <p:spPr>
          <a:xfrm>
            <a:off x="7961376" y="3157743"/>
            <a:ext cx="228600" cy="2007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559AC35-8E9E-E8F2-13BE-392F8A22D03E}"/>
              </a:ext>
            </a:extLst>
          </p:cNvPr>
          <p:cNvSpPr/>
          <p:nvPr/>
        </p:nvSpPr>
        <p:spPr>
          <a:xfrm>
            <a:off x="11650694" y="3090673"/>
            <a:ext cx="228600" cy="2007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B1E4917-1946-DC87-08FA-1968836A6722}"/>
              </a:ext>
            </a:extLst>
          </p:cNvPr>
          <p:cNvSpPr/>
          <p:nvPr/>
        </p:nvSpPr>
        <p:spPr>
          <a:xfrm>
            <a:off x="471821" y="3226021"/>
            <a:ext cx="228600" cy="2007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B88855BB-163C-D9DC-4AF1-AF3312ADC163}"/>
              </a:ext>
            </a:extLst>
          </p:cNvPr>
          <p:cNvCxnSpPr>
            <a:cxnSpLocks/>
          </p:cNvCxnSpPr>
          <p:nvPr/>
        </p:nvCxnSpPr>
        <p:spPr>
          <a:xfrm flipV="1">
            <a:off x="7961376" y="3686160"/>
            <a:ext cx="0" cy="1331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516E5D2-A58A-755B-B962-67B886F23012}"/>
              </a:ext>
            </a:extLst>
          </p:cNvPr>
          <p:cNvCxnSpPr>
            <a:cxnSpLocks/>
          </p:cNvCxnSpPr>
          <p:nvPr/>
        </p:nvCxnSpPr>
        <p:spPr>
          <a:xfrm flipV="1">
            <a:off x="4425696" y="3686160"/>
            <a:ext cx="0" cy="1331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E2F2961-015D-6706-025F-5E4C7A0B9E63}"/>
              </a:ext>
            </a:extLst>
          </p:cNvPr>
          <p:cNvCxnSpPr>
            <a:cxnSpLocks/>
          </p:cNvCxnSpPr>
          <p:nvPr/>
        </p:nvCxnSpPr>
        <p:spPr>
          <a:xfrm flipV="1">
            <a:off x="4197096" y="3695304"/>
            <a:ext cx="0" cy="1331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B60ED67-CBA8-138E-7FFF-FE6FF1C84035}"/>
              </a:ext>
            </a:extLst>
          </p:cNvPr>
          <p:cNvCxnSpPr>
            <a:cxnSpLocks/>
          </p:cNvCxnSpPr>
          <p:nvPr/>
        </p:nvCxnSpPr>
        <p:spPr>
          <a:xfrm flipV="1">
            <a:off x="700421" y="3695304"/>
            <a:ext cx="0" cy="1331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1A4F4AA-F14C-82B3-9193-A976749CC1B7}"/>
              </a:ext>
            </a:extLst>
          </p:cNvPr>
          <p:cNvCxnSpPr>
            <a:cxnSpLocks/>
          </p:cNvCxnSpPr>
          <p:nvPr/>
        </p:nvCxnSpPr>
        <p:spPr>
          <a:xfrm flipV="1">
            <a:off x="8210693" y="3696432"/>
            <a:ext cx="0" cy="1331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0A4AABBB-34F5-DC74-1C52-E54CC5F2D370}"/>
              </a:ext>
            </a:extLst>
          </p:cNvPr>
          <p:cNvCxnSpPr>
            <a:cxnSpLocks/>
          </p:cNvCxnSpPr>
          <p:nvPr/>
        </p:nvCxnSpPr>
        <p:spPr>
          <a:xfrm flipV="1">
            <a:off x="11647027" y="3677016"/>
            <a:ext cx="0" cy="1331930"/>
          </a:xfrm>
          <a:prstGeom prst="line">
            <a:avLst/>
          </a:prstGeom>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5547F967-8DA9-148B-2EAF-2019848175E2}"/>
              </a:ext>
            </a:extLst>
          </p:cNvPr>
          <p:cNvSpPr/>
          <p:nvPr/>
        </p:nvSpPr>
        <p:spPr>
          <a:xfrm>
            <a:off x="2458545" y="3940687"/>
            <a:ext cx="85829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0E1773B7-786B-ACB7-8445-89447B5F3BB5}"/>
              </a:ext>
            </a:extLst>
          </p:cNvPr>
          <p:cNvSpPr/>
          <p:nvPr/>
        </p:nvSpPr>
        <p:spPr>
          <a:xfrm>
            <a:off x="3294605" y="3946033"/>
            <a:ext cx="87991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A792212E-1678-AD8C-BB73-3B7FE64823BB}"/>
              </a:ext>
            </a:extLst>
          </p:cNvPr>
          <p:cNvSpPr/>
          <p:nvPr/>
        </p:nvSpPr>
        <p:spPr>
          <a:xfrm>
            <a:off x="3309050" y="4476556"/>
            <a:ext cx="87991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4957311F-5407-C0D7-429D-ABA70742F2A4}"/>
              </a:ext>
            </a:extLst>
          </p:cNvPr>
          <p:cNvSpPr/>
          <p:nvPr/>
        </p:nvSpPr>
        <p:spPr>
          <a:xfrm>
            <a:off x="3294605" y="4749866"/>
            <a:ext cx="87991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7DDF06E9-DCCB-D277-6CB5-947B043C907D}"/>
              </a:ext>
            </a:extLst>
          </p:cNvPr>
          <p:cNvSpPr/>
          <p:nvPr/>
        </p:nvSpPr>
        <p:spPr>
          <a:xfrm>
            <a:off x="2436360" y="4759101"/>
            <a:ext cx="85829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05D41A64-1DF1-57E1-BC2C-85C16CEEAF4F}"/>
              </a:ext>
            </a:extLst>
          </p:cNvPr>
          <p:cNvSpPr/>
          <p:nvPr/>
        </p:nvSpPr>
        <p:spPr>
          <a:xfrm>
            <a:off x="2444694" y="4481163"/>
            <a:ext cx="85829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B8C55A36-BA50-BC25-CF4A-8100433C7C9A}"/>
              </a:ext>
            </a:extLst>
          </p:cNvPr>
          <p:cNvSpPr/>
          <p:nvPr/>
        </p:nvSpPr>
        <p:spPr>
          <a:xfrm>
            <a:off x="2444694" y="4204074"/>
            <a:ext cx="85829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152D7069-D64D-2BB2-3995-C635CC2C34BD}"/>
              </a:ext>
            </a:extLst>
          </p:cNvPr>
          <p:cNvSpPr/>
          <p:nvPr/>
        </p:nvSpPr>
        <p:spPr>
          <a:xfrm>
            <a:off x="3309050" y="4208705"/>
            <a:ext cx="87991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FED37B87-4B9C-7B10-43F4-E676C508A295}"/>
              </a:ext>
            </a:extLst>
          </p:cNvPr>
          <p:cNvSpPr/>
          <p:nvPr/>
        </p:nvSpPr>
        <p:spPr>
          <a:xfrm>
            <a:off x="6213128" y="3945307"/>
            <a:ext cx="85829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A01CD10C-A2E7-C649-E5B2-F19E188954A3}"/>
              </a:ext>
            </a:extLst>
          </p:cNvPr>
          <p:cNvSpPr/>
          <p:nvPr/>
        </p:nvSpPr>
        <p:spPr>
          <a:xfrm>
            <a:off x="7076896" y="3950653"/>
            <a:ext cx="87991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D72210A0-AC06-1A5D-A39F-8D0FA30E097A}"/>
              </a:ext>
            </a:extLst>
          </p:cNvPr>
          <p:cNvSpPr/>
          <p:nvPr/>
        </p:nvSpPr>
        <p:spPr>
          <a:xfrm>
            <a:off x="7082105" y="4481176"/>
            <a:ext cx="879917" cy="254151"/>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CBED2849-AFD8-0239-4482-50DDBF144F50}"/>
              </a:ext>
            </a:extLst>
          </p:cNvPr>
          <p:cNvSpPr/>
          <p:nvPr/>
        </p:nvSpPr>
        <p:spPr>
          <a:xfrm>
            <a:off x="7076896" y="4754486"/>
            <a:ext cx="87991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BCF9C36D-F2D9-A485-1184-49FB2B080299}"/>
              </a:ext>
            </a:extLst>
          </p:cNvPr>
          <p:cNvSpPr/>
          <p:nvPr/>
        </p:nvSpPr>
        <p:spPr>
          <a:xfrm>
            <a:off x="6200179" y="4754485"/>
            <a:ext cx="85829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02E31AC3-21B0-AE32-C9EA-A7C8F46ADD47}"/>
              </a:ext>
            </a:extLst>
          </p:cNvPr>
          <p:cNvSpPr/>
          <p:nvPr/>
        </p:nvSpPr>
        <p:spPr>
          <a:xfrm>
            <a:off x="6226985" y="4485783"/>
            <a:ext cx="85829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EB2BDA9D-6760-E794-6196-1AE23E9A4C68}"/>
              </a:ext>
            </a:extLst>
          </p:cNvPr>
          <p:cNvSpPr/>
          <p:nvPr/>
        </p:nvSpPr>
        <p:spPr>
          <a:xfrm>
            <a:off x="6226985" y="4208694"/>
            <a:ext cx="85829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3F8CF51A-2D52-3E89-657D-2939A43FBEC7}"/>
              </a:ext>
            </a:extLst>
          </p:cNvPr>
          <p:cNvSpPr/>
          <p:nvPr/>
        </p:nvSpPr>
        <p:spPr>
          <a:xfrm>
            <a:off x="7082105" y="4213325"/>
            <a:ext cx="87991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4A17BEC8-72E3-BBA6-907D-0C4351AC85FB}"/>
              </a:ext>
            </a:extLst>
          </p:cNvPr>
          <p:cNvSpPr/>
          <p:nvPr/>
        </p:nvSpPr>
        <p:spPr>
          <a:xfrm>
            <a:off x="9918491" y="3941439"/>
            <a:ext cx="85829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C19F87F2-C81E-68DE-45FF-A769E5C19EB8}"/>
              </a:ext>
            </a:extLst>
          </p:cNvPr>
          <p:cNvSpPr/>
          <p:nvPr/>
        </p:nvSpPr>
        <p:spPr>
          <a:xfrm>
            <a:off x="10782259" y="3946785"/>
            <a:ext cx="87991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5E88373C-4D62-EC92-9AEA-67011182580F}"/>
              </a:ext>
            </a:extLst>
          </p:cNvPr>
          <p:cNvSpPr/>
          <p:nvPr/>
        </p:nvSpPr>
        <p:spPr>
          <a:xfrm>
            <a:off x="10787468" y="4477308"/>
            <a:ext cx="87991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7CA60576-43B2-7692-ED32-913F757841FA}"/>
              </a:ext>
            </a:extLst>
          </p:cNvPr>
          <p:cNvSpPr/>
          <p:nvPr/>
        </p:nvSpPr>
        <p:spPr>
          <a:xfrm>
            <a:off x="10782259" y="4750618"/>
            <a:ext cx="87991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E0CD6D7E-12C5-ABB0-6888-6E5C3A050E4C}"/>
              </a:ext>
            </a:extLst>
          </p:cNvPr>
          <p:cNvSpPr/>
          <p:nvPr/>
        </p:nvSpPr>
        <p:spPr>
          <a:xfrm>
            <a:off x="9924014" y="4759853"/>
            <a:ext cx="85829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B8FD021-F843-E0D2-0142-D99CD4FA9C54}"/>
              </a:ext>
            </a:extLst>
          </p:cNvPr>
          <p:cNvSpPr/>
          <p:nvPr/>
        </p:nvSpPr>
        <p:spPr>
          <a:xfrm>
            <a:off x="9932348" y="4481915"/>
            <a:ext cx="85829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F68B1D83-2DA7-DB25-2287-C280A0C302F3}"/>
              </a:ext>
            </a:extLst>
          </p:cNvPr>
          <p:cNvSpPr/>
          <p:nvPr/>
        </p:nvSpPr>
        <p:spPr>
          <a:xfrm>
            <a:off x="9932348" y="4204826"/>
            <a:ext cx="85829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2571B60F-1819-F375-7BE5-D06E3EDCB013}"/>
              </a:ext>
            </a:extLst>
          </p:cNvPr>
          <p:cNvSpPr/>
          <p:nvPr/>
        </p:nvSpPr>
        <p:spPr>
          <a:xfrm>
            <a:off x="10787468" y="4209457"/>
            <a:ext cx="879917" cy="2541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697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3904F-5DD6-0C06-54DF-9096C85E1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38EE79-BD3C-B767-C5D3-8CB574A67D53}"/>
              </a:ext>
            </a:extLst>
          </p:cNvPr>
          <p:cNvSpPr>
            <a:spLocks noGrp="1"/>
          </p:cNvSpPr>
          <p:nvPr>
            <p:ph type="title"/>
          </p:nvPr>
        </p:nvSpPr>
        <p:spPr>
          <a:xfrm>
            <a:off x="838200" y="143452"/>
            <a:ext cx="10515600" cy="1325563"/>
          </a:xfrm>
        </p:spPr>
        <p:txBody>
          <a:bodyPr>
            <a:normAutofit/>
          </a:bodyPr>
          <a:lstStyle/>
          <a:p>
            <a:pPr algn="ctr"/>
            <a:r>
              <a:rPr lang="en-GB" sz="3600" b="1" u="sng" dirty="0"/>
              <a:t>Caseload NEET Leavers and Joiners </a:t>
            </a:r>
            <a:br>
              <a:rPr lang="en-GB" sz="3600" b="1" u="sng" dirty="0"/>
            </a:br>
            <a:r>
              <a:rPr lang="en-GB" sz="3600" b="1" u="sng" dirty="0"/>
              <a:t>Year 12 and 13 year to date (March 2025)</a:t>
            </a:r>
          </a:p>
        </p:txBody>
      </p:sp>
      <p:pic>
        <p:nvPicPr>
          <p:cNvPr id="4" name="Picture 3" descr="A black background with purple text&#10;&#10;Description automatically generated">
            <a:extLst>
              <a:ext uri="{FF2B5EF4-FFF2-40B4-BE49-F238E27FC236}">
                <a16:creationId xmlns:a16="http://schemas.microsoft.com/office/drawing/2014/main" id="{0D4EAE2E-467A-16EC-98FC-95D5CD082A3B}"/>
              </a:ext>
            </a:extLst>
          </p:cNvPr>
          <p:cNvPicPr>
            <a:picLocks noChangeAspect="1"/>
          </p:cNvPicPr>
          <p:nvPr/>
        </p:nvPicPr>
        <p:blipFill rotWithShape="1">
          <a:blip r:embed="rId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3" name="Picture 2" descr="!R&amp;C">
            <a:extLst>
              <a:ext uri="{FF2B5EF4-FFF2-40B4-BE49-F238E27FC236}">
                <a16:creationId xmlns:a16="http://schemas.microsoft.com/office/drawing/2014/main" id="{BDFD84E1-3E6B-7132-4F56-8F3256352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EDECBFC-55EC-F384-6673-198703E2656F}"/>
              </a:ext>
            </a:extLst>
          </p:cNvPr>
          <p:cNvPicPr>
            <a:picLocks noChangeAspect="1"/>
          </p:cNvPicPr>
          <p:nvPr/>
        </p:nvPicPr>
        <p:blipFill>
          <a:blip r:embed="rId5"/>
          <a:srcRect r="1621"/>
          <a:stretch/>
        </p:blipFill>
        <p:spPr>
          <a:xfrm>
            <a:off x="1063069" y="311086"/>
            <a:ext cx="9919158" cy="5256396"/>
          </a:xfrm>
          <a:prstGeom prst="rect">
            <a:avLst/>
          </a:prstGeom>
        </p:spPr>
      </p:pic>
      <p:sp>
        <p:nvSpPr>
          <p:cNvPr id="7" name="TextBox 6">
            <a:extLst>
              <a:ext uri="{FF2B5EF4-FFF2-40B4-BE49-F238E27FC236}">
                <a16:creationId xmlns:a16="http://schemas.microsoft.com/office/drawing/2014/main" id="{74F7595D-C3CE-BC5F-C337-401BD3409002}"/>
              </a:ext>
            </a:extLst>
          </p:cNvPr>
          <p:cNvSpPr txBox="1"/>
          <p:nvPr/>
        </p:nvSpPr>
        <p:spPr>
          <a:xfrm>
            <a:off x="1100014" y="5241233"/>
            <a:ext cx="9882214" cy="307777"/>
          </a:xfrm>
          <a:prstGeom prst="rect">
            <a:avLst/>
          </a:prstGeom>
          <a:solidFill>
            <a:schemeClr val="bg1"/>
          </a:solidFill>
          <a:ln w="19050" cap="rnd">
            <a:solidFill>
              <a:schemeClr val="tx1"/>
            </a:solidFill>
            <a:round/>
          </a:ln>
        </p:spPr>
        <p:txBody>
          <a:bodyPr wrap="square" rtlCol="0">
            <a:spAutoFit/>
          </a:bodyPr>
          <a:lstStyle/>
          <a:p>
            <a:r>
              <a:rPr lang="en-GB" sz="1400" dirty="0"/>
              <a:t>                      Action plans (including solutions) should be mapped against each pillar and objective of this framework                                     </a:t>
            </a:r>
          </a:p>
        </p:txBody>
      </p:sp>
    </p:spTree>
    <p:extLst>
      <p:ext uri="{BB962C8B-B14F-4D97-AF65-F5344CB8AC3E}">
        <p14:creationId xmlns:p14="http://schemas.microsoft.com/office/powerpoint/2010/main" val="123685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C1EA66-3C6C-232D-6F6E-08A4CCD760E9}"/>
              </a:ext>
            </a:extLst>
          </p:cNvPr>
          <p:cNvSpPr>
            <a:spLocks noGrp="1"/>
          </p:cNvSpPr>
          <p:nvPr>
            <p:ph type="title"/>
          </p:nvPr>
        </p:nvSpPr>
        <p:spPr>
          <a:xfrm>
            <a:off x="1043631" y="255719"/>
            <a:ext cx="10173010" cy="1554480"/>
          </a:xfrm>
        </p:spPr>
        <p:txBody>
          <a:bodyPr anchor="ctr">
            <a:normAutofit/>
          </a:bodyPr>
          <a:lstStyle/>
          <a:p>
            <a:r>
              <a:rPr lang="en-GB" sz="4800" dirty="0"/>
              <a:t>Making Attendance Everyone’s Business</a:t>
            </a:r>
            <a:br>
              <a:rPr lang="en-GB" sz="4800" dirty="0"/>
            </a:br>
            <a:r>
              <a:rPr lang="en-GB" sz="4800" dirty="0"/>
              <a:t>Co-Leadership Session: Items 2 &amp; 3</a:t>
            </a:r>
          </a:p>
        </p:txBody>
      </p:sp>
      <p:graphicFrame>
        <p:nvGraphicFramePr>
          <p:cNvPr id="7" name="Content Placeholder 4">
            <a:extLst>
              <a:ext uri="{FF2B5EF4-FFF2-40B4-BE49-F238E27FC236}">
                <a16:creationId xmlns:a16="http://schemas.microsoft.com/office/drawing/2014/main" id="{76DFD052-0D4E-918B-B5A1-B08046F1018F}"/>
              </a:ext>
            </a:extLst>
          </p:cNvPr>
          <p:cNvGraphicFramePr>
            <a:graphicFrameLocks noGrp="1"/>
          </p:cNvGraphicFramePr>
          <p:nvPr>
            <p:ph idx="1"/>
            <p:extLst>
              <p:ext uri="{D42A27DB-BD31-4B8C-83A1-F6EECF244321}">
                <p14:modId xmlns:p14="http://schemas.microsoft.com/office/powerpoint/2010/main" val="4190881763"/>
              </p:ext>
            </p:extLst>
          </p:nvPr>
        </p:nvGraphicFramePr>
        <p:xfrm>
          <a:off x="904602" y="2315554"/>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ack background with purple text&#10;&#10;Description automatically generated">
            <a:extLst>
              <a:ext uri="{FF2B5EF4-FFF2-40B4-BE49-F238E27FC236}">
                <a16:creationId xmlns:a16="http://schemas.microsoft.com/office/drawing/2014/main" id="{6616F598-651A-FA6F-7F0C-3B53B0224E2E}"/>
              </a:ext>
            </a:extLst>
          </p:cNvPr>
          <p:cNvPicPr>
            <a:picLocks noChangeAspect="1"/>
          </p:cNvPicPr>
          <p:nvPr/>
        </p:nvPicPr>
        <p:blipFill rotWithShape="1">
          <a:blip r:embed="rId8">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3" name="Picture 2" descr="!R&amp;C">
            <a:extLst>
              <a:ext uri="{FF2B5EF4-FFF2-40B4-BE49-F238E27FC236}">
                <a16:creationId xmlns:a16="http://schemas.microsoft.com/office/drawing/2014/main" id="{BBA5BD38-5028-D6A4-0894-8247DC6CDD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24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325B-928D-3460-D2A7-DDE3DD6B0610}"/>
              </a:ext>
            </a:extLst>
          </p:cNvPr>
          <p:cNvSpPr>
            <a:spLocks noGrp="1"/>
          </p:cNvSpPr>
          <p:nvPr>
            <p:ph type="title"/>
          </p:nvPr>
        </p:nvSpPr>
        <p:spPr>
          <a:xfrm>
            <a:off x="838200" y="97272"/>
            <a:ext cx="10515600" cy="1325563"/>
          </a:xfrm>
        </p:spPr>
        <p:txBody>
          <a:bodyPr/>
          <a:lstStyle/>
          <a:p>
            <a:r>
              <a:rPr lang="en-GB" dirty="0">
                <a:latin typeface="Arial" panose="020B0604020202020204" pitchFamily="34" charset="0"/>
                <a:cs typeface="Arial" panose="020B0604020202020204" pitchFamily="34" charset="0"/>
              </a:rPr>
              <a:t>What is co-leadership?</a:t>
            </a:r>
          </a:p>
        </p:txBody>
      </p:sp>
      <p:sp>
        <p:nvSpPr>
          <p:cNvPr id="5" name="Content Placeholder 4">
            <a:extLst>
              <a:ext uri="{FF2B5EF4-FFF2-40B4-BE49-F238E27FC236}">
                <a16:creationId xmlns:a16="http://schemas.microsoft.com/office/drawing/2014/main" id="{99E1F075-7C92-FEC1-D137-AB54570840AF}"/>
              </a:ext>
            </a:extLst>
          </p:cNvPr>
          <p:cNvSpPr>
            <a:spLocks noGrp="1"/>
          </p:cNvSpPr>
          <p:nvPr>
            <p:ph sz="half" idx="2"/>
          </p:nvPr>
        </p:nvSpPr>
        <p:spPr/>
        <p:txBody>
          <a:bodyPr>
            <a:normAutofit/>
          </a:bodyPr>
          <a:lstStyle/>
          <a:p>
            <a:endParaRPr lang="en-GB" dirty="0"/>
          </a:p>
          <a:p>
            <a:pPr marL="0" indent="0">
              <a:buNone/>
            </a:pPr>
            <a:endParaRPr lang="en-GB" dirty="0"/>
          </a:p>
          <a:p>
            <a:pPr marL="0" indent="0">
              <a:buNone/>
            </a:pPr>
            <a:endParaRPr lang="en-GB" dirty="0"/>
          </a:p>
          <a:p>
            <a:endParaRPr lang="en-GB" dirty="0"/>
          </a:p>
        </p:txBody>
      </p:sp>
      <p:pic>
        <p:nvPicPr>
          <p:cNvPr id="8" name="Graphic 7">
            <a:extLst>
              <a:ext uri="{FF2B5EF4-FFF2-40B4-BE49-F238E27FC236}">
                <a16:creationId xmlns:a16="http://schemas.microsoft.com/office/drawing/2014/main" id="{8C53224E-296D-F0E5-A3FC-FDE729BC56BA}"/>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405551" y="2033517"/>
            <a:ext cx="4948249" cy="3295934"/>
          </a:xfrm>
          <a:prstGeom prst="rect">
            <a:avLst/>
          </a:prstGeom>
        </p:spPr>
      </p:pic>
      <p:pic>
        <p:nvPicPr>
          <p:cNvPr id="3" name="Picture 2" descr="A black background with purple text&#10;&#10;Description automatically generated">
            <a:extLst>
              <a:ext uri="{FF2B5EF4-FFF2-40B4-BE49-F238E27FC236}">
                <a16:creationId xmlns:a16="http://schemas.microsoft.com/office/drawing/2014/main" id="{8CEC6327-8D1D-9267-9C71-1F8F35F3FA9C}"/>
              </a:ext>
            </a:extLst>
          </p:cNvPr>
          <p:cNvPicPr>
            <a:picLocks noChangeAspect="1"/>
          </p:cNvPicPr>
          <p:nvPr/>
        </p:nvPicPr>
        <p:blipFill rotWithShape="1">
          <a:blip r:embed="rId6">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4" name="Picture 3" descr="!R&amp;C">
            <a:extLst>
              <a:ext uri="{FF2B5EF4-FFF2-40B4-BE49-F238E27FC236}">
                <a16:creationId xmlns:a16="http://schemas.microsoft.com/office/drawing/2014/main" id="{6316FC4C-D68B-6B8F-7562-F0294B810E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2">
            <a:extLst>
              <a:ext uri="{FF2B5EF4-FFF2-40B4-BE49-F238E27FC236}">
                <a16:creationId xmlns:a16="http://schemas.microsoft.com/office/drawing/2014/main" id="{D3F04FAB-A7B9-1A15-3B56-1D8306418952}"/>
              </a:ext>
            </a:extLst>
          </p:cNvPr>
          <p:cNvGraphicFramePr>
            <a:graphicFrameLocks/>
          </p:cNvGraphicFramePr>
          <p:nvPr>
            <p:extLst>
              <p:ext uri="{D42A27DB-BD31-4B8C-83A1-F6EECF244321}">
                <p14:modId xmlns:p14="http://schemas.microsoft.com/office/powerpoint/2010/main" val="3758238256"/>
              </p:ext>
            </p:extLst>
          </p:nvPr>
        </p:nvGraphicFramePr>
        <p:xfrm>
          <a:off x="914400" y="1085942"/>
          <a:ext cx="5181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2461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D077-34D8-A4CB-FA11-BD9F7D6753D3}"/>
              </a:ext>
            </a:extLst>
          </p:cNvPr>
          <p:cNvSpPr>
            <a:spLocks noGrp="1"/>
          </p:cNvSpPr>
          <p:nvPr>
            <p:ph type="title"/>
          </p:nvPr>
        </p:nvSpPr>
        <p:spPr>
          <a:xfrm>
            <a:off x="838200" y="146760"/>
            <a:ext cx="10515600" cy="658457"/>
          </a:xfrm>
        </p:spPr>
        <p:txBody>
          <a:bodyPr>
            <a:normAutofit fontScale="90000"/>
          </a:bodyPr>
          <a:lstStyle/>
          <a:p>
            <a:r>
              <a:rPr lang="en-GB" dirty="0"/>
              <a:t>Making Attendance Everyone’s Business</a:t>
            </a:r>
          </a:p>
        </p:txBody>
      </p:sp>
      <p:graphicFrame>
        <p:nvGraphicFramePr>
          <p:cNvPr id="6" name="Content Placeholder 5">
            <a:extLst>
              <a:ext uri="{FF2B5EF4-FFF2-40B4-BE49-F238E27FC236}">
                <a16:creationId xmlns:a16="http://schemas.microsoft.com/office/drawing/2014/main" id="{A1658B26-909F-9B51-2190-30960887B859}"/>
              </a:ext>
            </a:extLst>
          </p:cNvPr>
          <p:cNvGraphicFramePr>
            <a:graphicFrameLocks noGrp="1"/>
          </p:cNvGraphicFramePr>
          <p:nvPr>
            <p:ph sz="half" idx="2"/>
            <p:extLst>
              <p:ext uri="{D42A27DB-BD31-4B8C-83A1-F6EECF244321}">
                <p14:modId xmlns:p14="http://schemas.microsoft.com/office/powerpoint/2010/main" val="2052784367"/>
              </p:ext>
            </p:extLst>
          </p:nvPr>
        </p:nvGraphicFramePr>
        <p:xfrm>
          <a:off x="6496334" y="621178"/>
          <a:ext cx="5334000" cy="550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7B92D916-A42F-8C28-B70F-D711287014EE}"/>
              </a:ext>
            </a:extLst>
          </p:cNvPr>
          <p:cNvGraphicFramePr>
            <a:graphicFrameLocks noGrp="1"/>
          </p:cNvGraphicFramePr>
          <p:nvPr>
            <p:ph sz="half" idx="1"/>
            <p:extLst>
              <p:ext uri="{D42A27DB-BD31-4B8C-83A1-F6EECF244321}">
                <p14:modId xmlns:p14="http://schemas.microsoft.com/office/powerpoint/2010/main" val="3391840521"/>
              </p:ext>
            </p:extLst>
          </p:nvPr>
        </p:nvGraphicFramePr>
        <p:xfrm>
          <a:off x="838199" y="645718"/>
          <a:ext cx="5658135" cy="55955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8" name="Straight Arrow Connector 7">
            <a:extLst>
              <a:ext uri="{FF2B5EF4-FFF2-40B4-BE49-F238E27FC236}">
                <a16:creationId xmlns:a16="http://schemas.microsoft.com/office/drawing/2014/main" id="{5237BA44-0D95-9D5A-173E-AD39A5E3BB3C}"/>
              </a:ext>
            </a:extLst>
          </p:cNvPr>
          <p:cNvCxnSpPr>
            <a:cxnSpLocks/>
          </p:cNvCxnSpPr>
          <p:nvPr/>
        </p:nvCxnSpPr>
        <p:spPr>
          <a:xfrm>
            <a:off x="4462818" y="3589361"/>
            <a:ext cx="2347415"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CDEE838-44FC-5F97-6CA9-AAE70F3B0AFB}"/>
              </a:ext>
            </a:extLst>
          </p:cNvPr>
          <p:cNvCxnSpPr>
            <a:cxnSpLocks/>
          </p:cNvCxnSpPr>
          <p:nvPr/>
        </p:nvCxnSpPr>
        <p:spPr>
          <a:xfrm>
            <a:off x="4587922" y="2527110"/>
            <a:ext cx="2618096"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Heart 11">
            <a:extLst>
              <a:ext uri="{FF2B5EF4-FFF2-40B4-BE49-F238E27FC236}">
                <a16:creationId xmlns:a16="http://schemas.microsoft.com/office/drawing/2014/main" id="{1F856099-189B-5C90-5801-39737A219650}"/>
              </a:ext>
            </a:extLst>
          </p:cNvPr>
          <p:cNvSpPr/>
          <p:nvPr/>
        </p:nvSpPr>
        <p:spPr>
          <a:xfrm>
            <a:off x="8529850" y="2989415"/>
            <a:ext cx="1402309" cy="1074586"/>
          </a:xfrm>
          <a:prstGeom prst="hear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Lived experience</a:t>
            </a:r>
          </a:p>
        </p:txBody>
      </p:sp>
      <p:pic>
        <p:nvPicPr>
          <p:cNvPr id="3" name="Picture 2" descr="A black background with purple text&#10;&#10;Description automatically generated">
            <a:extLst>
              <a:ext uri="{FF2B5EF4-FFF2-40B4-BE49-F238E27FC236}">
                <a16:creationId xmlns:a16="http://schemas.microsoft.com/office/drawing/2014/main" id="{46AF7AF7-D308-0A85-B496-BCB650A8FF9D}"/>
              </a:ext>
            </a:extLst>
          </p:cNvPr>
          <p:cNvPicPr>
            <a:picLocks noChangeAspect="1"/>
          </p:cNvPicPr>
          <p:nvPr/>
        </p:nvPicPr>
        <p:blipFill rotWithShape="1">
          <a:blip r:embed="rId13">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4" name="Picture 3" descr="!R&amp;C">
            <a:extLst>
              <a:ext uri="{FF2B5EF4-FFF2-40B4-BE49-F238E27FC236}">
                <a16:creationId xmlns:a16="http://schemas.microsoft.com/office/drawing/2014/main" id="{A7064454-36DC-1E6A-77D5-34000C1A95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52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BAB2C-FF65-0B66-2BBA-566DD9835E2A}"/>
              </a:ext>
            </a:extLst>
          </p:cNvPr>
          <p:cNvSpPr>
            <a:spLocks noGrp="1"/>
          </p:cNvSpPr>
          <p:nvPr>
            <p:ph type="title"/>
          </p:nvPr>
        </p:nvSpPr>
        <p:spPr>
          <a:xfrm>
            <a:off x="838200" y="143454"/>
            <a:ext cx="10515600" cy="1325563"/>
          </a:xfrm>
        </p:spPr>
        <p:txBody>
          <a:bodyPr/>
          <a:lstStyle/>
          <a:p>
            <a:r>
              <a:rPr lang="en-GB" dirty="0"/>
              <a:t>Proposal</a:t>
            </a:r>
          </a:p>
        </p:txBody>
      </p:sp>
      <p:sp>
        <p:nvSpPr>
          <p:cNvPr id="6" name="Content Placeholder 5">
            <a:extLst>
              <a:ext uri="{FF2B5EF4-FFF2-40B4-BE49-F238E27FC236}">
                <a16:creationId xmlns:a16="http://schemas.microsoft.com/office/drawing/2014/main" id="{19605FDC-0E79-E8B2-1D32-CC5BC083A8CA}"/>
              </a:ext>
            </a:extLst>
          </p:cNvPr>
          <p:cNvSpPr>
            <a:spLocks noGrp="1"/>
          </p:cNvSpPr>
          <p:nvPr>
            <p:ph sz="half" idx="2"/>
          </p:nvPr>
        </p:nvSpPr>
        <p:spPr>
          <a:xfrm>
            <a:off x="6172200" y="1225266"/>
            <a:ext cx="5181600" cy="4351338"/>
          </a:xfrm>
        </p:spPr>
        <p:txBody>
          <a:bodyPr>
            <a:normAutofit fontScale="92500" lnSpcReduction="10000"/>
          </a:bodyPr>
          <a:lstStyle/>
          <a:p>
            <a:r>
              <a:rPr lang="en-GB" dirty="0"/>
              <a:t>Co-leadership for each of the thematic solutions showing most promise to address absence.</a:t>
            </a:r>
          </a:p>
          <a:p>
            <a:r>
              <a:rPr lang="en-GB" dirty="0"/>
              <a:t>c3-4 people co-leading each of the 6 groups.</a:t>
            </a:r>
          </a:p>
          <a:p>
            <a:r>
              <a:rPr lang="en-GB" dirty="0"/>
              <a:t>C3-4 people co-leading the cross-cutting relational practice theme.</a:t>
            </a:r>
          </a:p>
          <a:p>
            <a:r>
              <a:rPr lang="en-GB" dirty="0"/>
              <a:t>Core of 20-30 people that form a ‘backbone’ for catalysing the action planning process in 2025/26.</a:t>
            </a:r>
          </a:p>
          <a:p>
            <a:endParaRPr lang="en-GB" dirty="0"/>
          </a:p>
        </p:txBody>
      </p:sp>
      <p:graphicFrame>
        <p:nvGraphicFramePr>
          <p:cNvPr id="7" name="Content Placeholder 6">
            <a:extLst>
              <a:ext uri="{FF2B5EF4-FFF2-40B4-BE49-F238E27FC236}">
                <a16:creationId xmlns:a16="http://schemas.microsoft.com/office/drawing/2014/main" id="{3C20406E-0D89-916F-8F04-A688E668EC11}"/>
              </a:ext>
            </a:extLst>
          </p:cNvPr>
          <p:cNvGraphicFramePr>
            <a:graphicFrameLocks noGrp="1"/>
          </p:cNvGraphicFramePr>
          <p:nvPr>
            <p:ph sz="half" idx="1"/>
            <p:extLst>
              <p:ext uri="{D42A27DB-BD31-4B8C-83A1-F6EECF244321}">
                <p14:modId xmlns:p14="http://schemas.microsoft.com/office/powerpoint/2010/main" val="642720237"/>
              </p:ext>
            </p:extLst>
          </p:nvPr>
        </p:nvGraphicFramePr>
        <p:xfrm>
          <a:off x="838200" y="1308388"/>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ack background with purple text&#10;&#10;Description automatically generated">
            <a:extLst>
              <a:ext uri="{FF2B5EF4-FFF2-40B4-BE49-F238E27FC236}">
                <a16:creationId xmlns:a16="http://schemas.microsoft.com/office/drawing/2014/main" id="{871559B5-9FA3-9D18-09AD-85BC1B249A7C}"/>
              </a:ext>
            </a:extLst>
          </p:cNvPr>
          <p:cNvPicPr>
            <a:picLocks noChangeAspect="1"/>
          </p:cNvPicPr>
          <p:nvPr/>
        </p:nvPicPr>
        <p:blipFill rotWithShape="1">
          <a:blip r:embed="rId8">
            <a:extLst>
              <a:ext uri="{28A0092B-C50C-407E-A947-70E740481C1C}">
                <a14:useLocalDpi xmlns:a14="http://schemas.microsoft.com/office/drawing/2010/main" val="0"/>
              </a:ext>
            </a:extLst>
          </a:blip>
          <a:srcRect t="72771"/>
          <a:stretch/>
        </p:blipFill>
        <p:spPr>
          <a:xfrm>
            <a:off x="0" y="4990658"/>
            <a:ext cx="12192000" cy="1867342"/>
          </a:xfrm>
          <a:prstGeom prst="rect">
            <a:avLst/>
          </a:prstGeom>
        </p:spPr>
      </p:pic>
      <p:pic>
        <p:nvPicPr>
          <p:cNvPr id="3" name="Picture 2" descr="!R&amp;C">
            <a:extLst>
              <a:ext uri="{FF2B5EF4-FFF2-40B4-BE49-F238E27FC236}">
                <a16:creationId xmlns:a16="http://schemas.microsoft.com/office/drawing/2014/main" id="{BC5D1E2E-F293-BAD2-7247-3869BB2DA5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45291" y="28575"/>
            <a:ext cx="918134" cy="9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225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TM02900722[[fn=Ion Boardroom]]</Template>
  <TotalTime>1051</TotalTime>
  <Words>1906</Words>
  <Application>Microsoft Office PowerPoint</Application>
  <PresentationFormat>Widescreen</PresentationFormat>
  <Paragraphs>209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GDS Transport</vt:lpstr>
      <vt:lpstr>Symbol</vt:lpstr>
      <vt:lpstr>Office Theme</vt:lpstr>
      <vt:lpstr>Redcar and Cleveland  </vt:lpstr>
      <vt:lpstr>Agenda</vt:lpstr>
      <vt:lpstr>Termly breakdown attendance data  Redcar &amp; Cleveland</vt:lpstr>
      <vt:lpstr>Year to date attendance data – Week 14 Redcar &amp; Cleveland</vt:lpstr>
      <vt:lpstr>Caseload NEET Leavers and Joiners  Year 12 and 13 year to date (March 2025)</vt:lpstr>
      <vt:lpstr>Making Attendance Everyone’s Business Co-Leadership Session: Items 2 &amp; 3</vt:lpstr>
      <vt:lpstr>What is co-leadership?</vt:lpstr>
      <vt:lpstr>Making Attendance Everyone’s Business</vt:lpstr>
      <vt:lpstr>Proposal</vt:lpstr>
      <vt:lpstr>Action Groups: purpose and way forward</vt:lpstr>
      <vt:lpstr>Suggested milestones</vt:lpstr>
      <vt:lpstr>Group discussion</vt:lpstr>
      <vt:lpstr>10-minute comfort break!</vt:lpstr>
      <vt:lpstr>Making Attendance Everyone’s Business Co-Leadership Session: Items 4 &amp; 5</vt:lpstr>
      <vt:lpstr>Action Planning</vt:lpstr>
      <vt:lpstr>Getting from here to December</vt:lpstr>
      <vt:lpstr>The relevant documentation</vt:lpstr>
      <vt:lpstr>      Action Plan – Traditional layout</vt:lpstr>
      <vt:lpstr>Task for today</vt:lpstr>
      <vt:lpstr>     Got your 3-5 actions?</vt:lpstr>
      <vt:lpstr>And now we need to ‘RAFT’!</vt:lpstr>
      <vt:lpstr>     Group discussion</vt:lpstr>
      <vt:lpstr>Thank you </vt:lpstr>
    </vt:vector>
  </TitlesOfParts>
  <Company>Redcar and Cleveland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Carrie Rylatt</dc:creator>
  <cp:lastModifiedBy>Amanda Olvanhill</cp:lastModifiedBy>
  <cp:revision>21</cp:revision>
  <cp:lastPrinted>2025-06-02T08:28:36Z</cp:lastPrinted>
  <dcterms:created xsi:type="dcterms:W3CDTF">2024-10-07T08:21:53Z</dcterms:created>
  <dcterms:modified xsi:type="dcterms:W3CDTF">2025-06-02T08:39:40Z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-1583650577</vt:i4>
  </property>
  <property fmtid="{D5CDD505-2E9C-101B-9397-08002B2CF9AE}" pid="3" name="_NewReviewCycle">
    <vt:lpwstr/>
  </property>
  <property fmtid="{D5CDD505-2E9C-101B-9397-08002B2CF9AE}" pid="4" name="_EmailSubject">
    <vt:lpwstr>Co-leadership page &amp; cntent on the website for you</vt:lpwstr>
  </property>
  <property fmtid="{D5CDD505-2E9C-101B-9397-08002B2CF9AE}" pid="5" name="_AuthorEmail">
    <vt:lpwstr>Amanda.Olvanhill@redcar-cleveland.gov.uk</vt:lpwstr>
  </property>
  <property fmtid="{D5CDD505-2E9C-101B-9397-08002B2CF9AE}" pid="6" name="_AuthorEmailDisplayName">
    <vt:lpwstr>Amanda Olvanhill</vt:lpwstr>
  </property>
  <property fmtid="{D5CDD505-2E9C-101B-9397-08002B2CF9AE}" pid="7" name="_PreviousAdHocReviewCycleID">
    <vt:i4>932776108</vt:i4>
  </property>
</Properties>
</file>